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tsalliancemedia.com/blog/whats-next-for-cinema-the-exhibitors-spea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3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review the information presented by Arts Alliance Media regarding What’s Next for Cinema:</a:t>
            </a:r>
          </a:p>
          <a:p>
            <a:pPr lvl="1"/>
            <a:r>
              <a:rPr lang="en-US" dirty="0" smtClean="0">
                <a:hlinkClick r:id="rId2"/>
              </a:rPr>
              <a:t>Click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628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into the year 2028. How are people viewing digital video? Or have we moved on to a completely new format?</a:t>
            </a:r>
          </a:p>
          <a:p>
            <a:r>
              <a:rPr lang="en-US" dirty="0"/>
              <a:t>What do you think the movie going experience will be like? How about home video? Mobile communications? Tell us what the future of digital video holds.</a:t>
            </a:r>
          </a:p>
          <a:p>
            <a:r>
              <a:rPr lang="en-US" b="1" dirty="0"/>
              <a:t>Assignment Guidelines:</a:t>
            </a:r>
            <a:endParaRPr lang="en-US" dirty="0"/>
          </a:p>
          <a:p>
            <a:r>
              <a:rPr lang="en-US" dirty="0"/>
              <a:t>Write 500 words using descriptive imagery and creative thinking.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4949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</TotalTime>
  <Words>91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Franklin Gothic Book</vt:lpstr>
      <vt:lpstr>Crop</vt:lpstr>
      <vt:lpstr>What’s Next?</vt:lpstr>
      <vt:lpstr>Data Review</vt:lpstr>
      <vt:lpstr>Writing Assignment</vt:lpstr>
    </vt:vector>
  </TitlesOfParts>
  <Company>Imagine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Next?</dc:title>
  <dc:creator>Imagine Schools Southwestern Group</dc:creator>
  <cp:lastModifiedBy>Imagine Schools Southwestern Group</cp:lastModifiedBy>
  <cp:revision>1</cp:revision>
  <dcterms:created xsi:type="dcterms:W3CDTF">2018-05-07T14:44:47Z</dcterms:created>
  <dcterms:modified xsi:type="dcterms:W3CDTF">2018-05-07T14:48:47Z</dcterms:modified>
</cp:coreProperties>
</file>