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60" d="100"/>
          <a:sy n="60" d="100"/>
        </p:scale>
        <p:origin x="4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bcnews.go.com/Technology/video/treating-ptsd-virtual-reality-therapy-heal-trauma-4044516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ntrepreneur.com/slideshow/281073#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VIRTUAL REALITY - PRACTICAL APPLICATIONS</a:t>
            </a:r>
            <a:br>
              <a:rPr lang="en-US" b="1"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498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484855"/>
            <a:ext cx="9905999" cy="3541714"/>
          </a:xfrm>
        </p:spPr>
        <p:txBody>
          <a:bodyPr/>
          <a:lstStyle/>
          <a:p>
            <a:r>
              <a:rPr lang="en-US" dirty="0"/>
              <a:t>Virtual Reality (VR) is perhaps the most cutting-edge and futuristic of all the digital arts we will discuss in this class. Just the thought of VR has captured the imaginations of scientists as well as leaders in the military, the game world, medical doctors, and scientists.</a:t>
            </a:r>
          </a:p>
        </p:txBody>
      </p:sp>
      <p:pic>
        <p:nvPicPr>
          <p:cNvPr id="4" name="Picture 3"/>
          <p:cNvPicPr>
            <a:picLocks noChangeAspect="1"/>
          </p:cNvPicPr>
          <p:nvPr/>
        </p:nvPicPr>
        <p:blipFill>
          <a:blip r:embed="rId2"/>
          <a:stretch>
            <a:fillRect/>
          </a:stretch>
        </p:blipFill>
        <p:spPr>
          <a:xfrm>
            <a:off x="3485148" y="2820904"/>
            <a:ext cx="3810000" cy="3333750"/>
          </a:xfrm>
          <a:prstGeom prst="rect">
            <a:avLst/>
          </a:prstGeom>
        </p:spPr>
      </p:pic>
    </p:spTree>
    <p:extLst>
      <p:ext uri="{BB962C8B-B14F-4D97-AF65-F5344CB8AC3E}">
        <p14:creationId xmlns:p14="http://schemas.microsoft.com/office/powerpoint/2010/main" val="361473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 IN THE FIELD OF MEDICINE</a:t>
            </a:r>
            <a:br>
              <a:rPr lang="en-US" dirty="0"/>
            </a:br>
            <a:endParaRPr lang="en-US" dirty="0"/>
          </a:p>
        </p:txBody>
      </p:sp>
      <p:sp>
        <p:nvSpPr>
          <p:cNvPr id="3" name="Content Placeholder 2"/>
          <p:cNvSpPr>
            <a:spLocks noGrp="1"/>
          </p:cNvSpPr>
          <p:nvPr>
            <p:ph idx="1"/>
          </p:nvPr>
        </p:nvSpPr>
        <p:spPr>
          <a:xfrm>
            <a:off x="1141413" y="1357803"/>
            <a:ext cx="9905999" cy="3541714"/>
          </a:xfrm>
        </p:spPr>
        <p:txBody>
          <a:bodyPr/>
          <a:lstStyle/>
          <a:p>
            <a:r>
              <a:rPr lang="en-US" dirty="0"/>
              <a:t>In the past, some science fiction movies have depicted the use of virtual reality in futuristic medicine. Even though these movies were science fiction in their time, today the use of VR in medicine is actually happening. Let's see how VR technology is being used to heal people today.</a:t>
            </a:r>
          </a:p>
        </p:txBody>
      </p:sp>
      <p:pic>
        <p:nvPicPr>
          <p:cNvPr id="6" name="Picture 5"/>
          <p:cNvPicPr>
            <a:picLocks noChangeAspect="1"/>
          </p:cNvPicPr>
          <p:nvPr/>
        </p:nvPicPr>
        <p:blipFill>
          <a:blip r:embed="rId2"/>
          <a:stretch>
            <a:fillRect/>
          </a:stretch>
        </p:blipFill>
        <p:spPr>
          <a:xfrm>
            <a:off x="2133599" y="3335278"/>
            <a:ext cx="7495067" cy="3128478"/>
          </a:xfrm>
          <a:prstGeom prst="rect">
            <a:avLst/>
          </a:prstGeom>
        </p:spPr>
      </p:pic>
    </p:spTree>
    <p:extLst>
      <p:ext uri="{BB962C8B-B14F-4D97-AF65-F5344CB8AC3E}">
        <p14:creationId xmlns:p14="http://schemas.microsoft.com/office/powerpoint/2010/main" val="164571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618518"/>
            <a:ext cx="9905999" cy="3541714"/>
          </a:xfrm>
        </p:spPr>
        <p:txBody>
          <a:bodyPr/>
          <a:lstStyle/>
          <a:p>
            <a:r>
              <a:rPr lang="en-US" dirty="0"/>
              <a:t>These images often come to mind when we think of VR. We'll see in this lesson that there is much more to virtual reality than odd headgear and gloves.</a:t>
            </a:r>
          </a:p>
        </p:txBody>
      </p:sp>
      <p:pic>
        <p:nvPicPr>
          <p:cNvPr id="4" name="Picture 3"/>
          <p:cNvPicPr>
            <a:picLocks noChangeAspect="1"/>
          </p:cNvPicPr>
          <p:nvPr/>
        </p:nvPicPr>
        <p:blipFill>
          <a:blip r:embed="rId2"/>
          <a:stretch>
            <a:fillRect/>
          </a:stretch>
        </p:blipFill>
        <p:spPr>
          <a:xfrm>
            <a:off x="2104122" y="2483382"/>
            <a:ext cx="3747287" cy="3353699"/>
          </a:xfrm>
          <a:prstGeom prst="rect">
            <a:avLst/>
          </a:prstGeom>
        </p:spPr>
      </p:pic>
      <p:pic>
        <p:nvPicPr>
          <p:cNvPr id="5" name="Picture 4"/>
          <p:cNvPicPr>
            <a:picLocks noChangeAspect="1"/>
          </p:cNvPicPr>
          <p:nvPr/>
        </p:nvPicPr>
        <p:blipFill>
          <a:blip r:embed="rId3"/>
          <a:stretch>
            <a:fillRect/>
          </a:stretch>
        </p:blipFill>
        <p:spPr>
          <a:xfrm>
            <a:off x="6544245" y="2876912"/>
            <a:ext cx="3810330" cy="2566638"/>
          </a:xfrm>
          <a:prstGeom prst="rect">
            <a:avLst/>
          </a:prstGeom>
        </p:spPr>
      </p:pic>
    </p:spTree>
    <p:extLst>
      <p:ext uri="{BB962C8B-B14F-4D97-AF65-F5344CB8AC3E}">
        <p14:creationId xmlns:p14="http://schemas.microsoft.com/office/powerpoint/2010/main" val="402576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VR for Physical Therapy</a:t>
            </a:r>
            <a:br>
              <a:rPr lang="en-US" b="1" dirty="0"/>
            </a:br>
            <a:endParaRPr lang="en-US" dirty="0"/>
          </a:p>
        </p:txBody>
      </p:sp>
      <p:sp>
        <p:nvSpPr>
          <p:cNvPr id="3" name="Content Placeholder 2"/>
          <p:cNvSpPr>
            <a:spLocks noGrp="1"/>
          </p:cNvSpPr>
          <p:nvPr>
            <p:ph idx="1"/>
          </p:nvPr>
        </p:nvSpPr>
        <p:spPr>
          <a:xfrm>
            <a:off x="1141412" y="2249487"/>
            <a:ext cx="7264651" cy="3541714"/>
          </a:xfrm>
        </p:spPr>
        <p:txBody>
          <a:bodyPr/>
          <a:lstStyle/>
          <a:p>
            <a:r>
              <a:rPr lang="en-US" dirty="0"/>
              <a:t>This machine, called the </a:t>
            </a:r>
            <a:r>
              <a:rPr lang="en-US" dirty="0" err="1"/>
              <a:t>Vr</a:t>
            </a:r>
            <a:r>
              <a:rPr lang="en-US" dirty="0"/>
              <a:t> Tread, helps people re-learn how to walk and enjoy the "outside" inside. No one wants to remain in a hospital, but here a patient remains hopeful that he can recover. In a more enjoyable atmosphere, the patient is more relaxed and focused on his therapy.</a:t>
            </a:r>
          </a:p>
        </p:txBody>
      </p:sp>
      <p:pic>
        <p:nvPicPr>
          <p:cNvPr id="4" name="Picture 3"/>
          <p:cNvPicPr>
            <a:picLocks noChangeAspect="1"/>
          </p:cNvPicPr>
          <p:nvPr/>
        </p:nvPicPr>
        <p:blipFill>
          <a:blip r:embed="rId2"/>
          <a:stretch>
            <a:fillRect/>
          </a:stretch>
        </p:blipFill>
        <p:spPr>
          <a:xfrm>
            <a:off x="8567245" y="2249487"/>
            <a:ext cx="2480166" cy="4393996"/>
          </a:xfrm>
          <a:prstGeom prst="rect">
            <a:avLst/>
          </a:prstGeom>
        </p:spPr>
      </p:pic>
    </p:spTree>
    <p:extLst>
      <p:ext uri="{BB962C8B-B14F-4D97-AF65-F5344CB8AC3E}">
        <p14:creationId xmlns:p14="http://schemas.microsoft.com/office/powerpoint/2010/main" val="26972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 for Mind Therapy</a:t>
            </a:r>
          </a:p>
        </p:txBody>
      </p:sp>
      <p:sp>
        <p:nvSpPr>
          <p:cNvPr id="3" name="Content Placeholder 2"/>
          <p:cNvSpPr>
            <a:spLocks noGrp="1"/>
          </p:cNvSpPr>
          <p:nvPr>
            <p:ph idx="1"/>
          </p:nvPr>
        </p:nvSpPr>
        <p:spPr/>
        <p:txBody>
          <a:bodyPr>
            <a:normAutofit lnSpcReduction="10000"/>
          </a:bodyPr>
          <a:lstStyle/>
          <a:p>
            <a:r>
              <a:rPr lang="en-US" dirty="0"/>
              <a:t>Avatars, like you saw in the previous lesson on MMO gaming, can also be used to create new bodies for those who have disabilities with their own bodies. New technology in Brain Computer Interface software is allowing quadriplegics to control their online avatar using only their thoughts</a:t>
            </a:r>
            <a:r>
              <a:rPr lang="en-US" dirty="0" smtClean="0"/>
              <a:t>.</a:t>
            </a:r>
          </a:p>
          <a:p>
            <a:r>
              <a:rPr lang="en-US" dirty="0"/>
              <a:t>The technology is still new, and far from perfected, but it gives hope to people who have trouble communicating or moving. Just as humans must crawl before they walk, this technology will also go through basic stages before performing movements that are more complex.</a:t>
            </a:r>
          </a:p>
        </p:txBody>
      </p:sp>
    </p:spTree>
    <p:extLst>
      <p:ext uri="{BB962C8B-B14F-4D97-AF65-F5344CB8AC3E}">
        <p14:creationId xmlns:p14="http://schemas.microsoft.com/office/powerpoint/2010/main" val="45478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for Fear</a:t>
            </a:r>
            <a:endParaRPr lang="en-US" dirty="0"/>
          </a:p>
        </p:txBody>
      </p:sp>
      <p:sp>
        <p:nvSpPr>
          <p:cNvPr id="3" name="Content Placeholder 2"/>
          <p:cNvSpPr>
            <a:spLocks noGrp="1"/>
          </p:cNvSpPr>
          <p:nvPr>
            <p:ph idx="1"/>
          </p:nvPr>
        </p:nvSpPr>
        <p:spPr/>
        <p:txBody>
          <a:bodyPr>
            <a:normAutofit fontScale="85000" lnSpcReduction="20000"/>
          </a:bodyPr>
          <a:lstStyle/>
          <a:p>
            <a:r>
              <a:rPr lang="en-US" dirty="0"/>
              <a:t>Exposure Therapy</a:t>
            </a:r>
          </a:p>
          <a:p>
            <a:endParaRPr lang="en-US" dirty="0"/>
          </a:p>
          <a:p>
            <a:r>
              <a:rPr lang="en-US" dirty="0"/>
              <a:t>For people who have social anxiety, something as simple as riding the subway can be a terrifying experience. Virtual reality is being used to give them the chance to experience their fears in a controlled environment.</a:t>
            </a:r>
          </a:p>
          <a:p>
            <a:endParaRPr lang="en-US" dirty="0"/>
          </a:p>
          <a:p>
            <a:r>
              <a:rPr lang="en-US" dirty="0"/>
              <a:t>With VR, people can address their fears in a safe environment, with a therapist guiding them through the experience. Exposure therapy works for phobias such as </a:t>
            </a:r>
            <a:r>
              <a:rPr lang="en-US" dirty="0" err="1"/>
              <a:t>aviophobia</a:t>
            </a:r>
            <a:r>
              <a:rPr lang="en-US" dirty="0"/>
              <a:t> (fear of flying), claustrophobia, (fear of confined spaces), and </a:t>
            </a:r>
            <a:r>
              <a:rPr lang="en-US" dirty="0" err="1"/>
              <a:t>amaxaphobia</a:t>
            </a:r>
            <a:r>
              <a:rPr lang="en-US" dirty="0"/>
              <a:t> (fear of riding in a car).</a:t>
            </a:r>
          </a:p>
        </p:txBody>
      </p:sp>
      <p:pic>
        <p:nvPicPr>
          <p:cNvPr id="4" name="Picture 3"/>
          <p:cNvPicPr>
            <a:picLocks noChangeAspect="1"/>
          </p:cNvPicPr>
          <p:nvPr/>
        </p:nvPicPr>
        <p:blipFill>
          <a:blip r:embed="rId2"/>
          <a:stretch>
            <a:fillRect/>
          </a:stretch>
        </p:blipFill>
        <p:spPr>
          <a:xfrm>
            <a:off x="5374104" y="207107"/>
            <a:ext cx="5078329" cy="2858188"/>
          </a:xfrm>
          <a:prstGeom prst="rect">
            <a:avLst/>
          </a:prstGeom>
        </p:spPr>
      </p:pic>
    </p:spTree>
    <p:extLst>
      <p:ext uri="{BB962C8B-B14F-4D97-AF65-F5344CB8AC3E}">
        <p14:creationId xmlns:p14="http://schemas.microsoft.com/office/powerpoint/2010/main" val="359812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and VR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Soldiers </a:t>
            </a:r>
            <a:r>
              <a:rPr lang="en-US" dirty="0"/>
              <a:t>coming home from Iraq are finding that VR can help them both physically and mentally. Post Traumatic Stress Disorder can keep a wounded warrior from having a job or stable relationships with family, friends, or loved ones.</a:t>
            </a:r>
          </a:p>
          <a:p>
            <a:endParaRPr lang="en-US" dirty="0"/>
          </a:p>
          <a:p>
            <a:r>
              <a:rPr lang="en-US" dirty="0"/>
              <a:t>Look at how through the use of the sights, sounds, and even smells of war, veterans of the war in Iraq are able to relive, and more specifically confront, their psychological traumas</a:t>
            </a:r>
            <a:r>
              <a:rPr lang="en-US" dirty="0" smtClean="0"/>
              <a:t>.</a:t>
            </a:r>
          </a:p>
          <a:p>
            <a:r>
              <a:rPr lang="en-US" dirty="0">
                <a:hlinkClick r:id="rId2"/>
              </a:rPr>
              <a:t>https://abcnews.go.com/Technology/video/treating-ptsd-virtual-reality-therapy-heal-trauma-40445167</a:t>
            </a:r>
            <a:endParaRPr lang="en-US" dirty="0"/>
          </a:p>
        </p:txBody>
      </p:sp>
    </p:spTree>
    <p:extLst>
      <p:ext uri="{BB962C8B-B14F-4D97-AF65-F5344CB8AC3E}">
        <p14:creationId xmlns:p14="http://schemas.microsoft.com/office/powerpoint/2010/main" val="353963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for VR</a:t>
            </a:r>
            <a:endParaRPr lang="en-US" dirty="0"/>
          </a:p>
        </p:txBody>
      </p:sp>
      <p:sp>
        <p:nvSpPr>
          <p:cNvPr id="3" name="Content Placeholder 2"/>
          <p:cNvSpPr>
            <a:spLocks noGrp="1"/>
          </p:cNvSpPr>
          <p:nvPr>
            <p:ph idx="1"/>
          </p:nvPr>
        </p:nvSpPr>
        <p:spPr/>
        <p:txBody>
          <a:bodyPr/>
          <a:lstStyle/>
          <a:p>
            <a:r>
              <a:rPr lang="en-US" dirty="0">
                <a:hlinkClick r:id="rId2"/>
              </a:rPr>
              <a:t>https://www.entrepreneur.com/slideshow/281073#1</a:t>
            </a:r>
            <a:endParaRPr lang="en-US" dirty="0"/>
          </a:p>
        </p:txBody>
      </p:sp>
      <p:pic>
        <p:nvPicPr>
          <p:cNvPr id="4" name="Picture 3"/>
          <p:cNvPicPr>
            <a:picLocks noChangeAspect="1"/>
          </p:cNvPicPr>
          <p:nvPr/>
        </p:nvPicPr>
        <p:blipFill>
          <a:blip r:embed="rId3"/>
          <a:stretch>
            <a:fillRect/>
          </a:stretch>
        </p:blipFill>
        <p:spPr>
          <a:xfrm>
            <a:off x="6082825" y="3003634"/>
            <a:ext cx="4964586" cy="2939966"/>
          </a:xfrm>
          <a:prstGeom prst="rect">
            <a:avLst/>
          </a:prstGeom>
        </p:spPr>
      </p:pic>
    </p:spTree>
    <p:extLst>
      <p:ext uri="{BB962C8B-B14F-4D97-AF65-F5344CB8AC3E}">
        <p14:creationId xmlns:p14="http://schemas.microsoft.com/office/powerpoint/2010/main" val="1424675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16</TotalTime>
  <Words>506</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Tw Cen MT</vt:lpstr>
      <vt:lpstr>Circuit</vt:lpstr>
      <vt:lpstr>VIRTUAL REALITY - PRACTICAL APPLICATIONS </vt:lpstr>
      <vt:lpstr>PowerPoint Presentation</vt:lpstr>
      <vt:lpstr>VR IN THE FIELD OF MEDICINE </vt:lpstr>
      <vt:lpstr>PowerPoint Presentation</vt:lpstr>
      <vt:lpstr>VR for Physical Therapy </vt:lpstr>
      <vt:lpstr>VR for Mind Therapy</vt:lpstr>
      <vt:lpstr>VR for Fear</vt:lpstr>
      <vt:lpstr>Military and VR</vt:lpstr>
      <vt:lpstr>Other uses for VR</vt:lpstr>
    </vt:vector>
  </TitlesOfParts>
  <Company>Imagine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 PRACTICAL APPLICATIONS</dc:title>
  <dc:creator>Imagine Schools Southwestern Group</dc:creator>
  <cp:lastModifiedBy>Imagine Schools Southwestern Group</cp:lastModifiedBy>
  <cp:revision>2</cp:revision>
  <dcterms:created xsi:type="dcterms:W3CDTF">2018-05-14T14:39:51Z</dcterms:created>
  <dcterms:modified xsi:type="dcterms:W3CDTF">2018-05-14T14:56:25Z</dcterms:modified>
</cp:coreProperties>
</file>