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  <p:sldLayoutId id="2147483710" r:id="rId17"/>
    <p:sldLayoutId id="2147483711" r:id="rId18"/>
    <p:sldLayoutId id="2147483712" r:id="rId19"/>
    <p:sldLayoutId id="2147483713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ngerlab.net/website/Fingerlab/iMotion_HD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_M468S86H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Stop-Motion Videos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86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stop-motion animation?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8375651" cy="5146675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/>
              <a:t>A kind of animation using </a:t>
            </a:r>
            <a:r>
              <a:rPr lang="en-US" sz="2600" dirty="0" smtClean="0"/>
              <a:t>photographs</a:t>
            </a:r>
          </a:p>
          <a:p>
            <a:endParaRPr lang="en-US" sz="2600" dirty="0"/>
          </a:p>
          <a:p>
            <a:r>
              <a:rPr lang="en-US" sz="2600" dirty="0"/>
              <a:t>Still pictures are pieced together </a:t>
            </a:r>
            <a:r>
              <a:rPr lang="en-US" sz="2600" dirty="0" smtClean="0"/>
              <a:t>and flipped </a:t>
            </a:r>
            <a:r>
              <a:rPr lang="en-US" sz="2600" dirty="0"/>
              <a:t>through rapidly to give the </a:t>
            </a:r>
            <a:r>
              <a:rPr lang="en-US" sz="2600" dirty="0" smtClean="0"/>
              <a:t>illusion </a:t>
            </a:r>
            <a:r>
              <a:rPr lang="en-US" sz="2600" dirty="0"/>
              <a:t>of a movement or time passing, </a:t>
            </a:r>
            <a:r>
              <a:rPr lang="en-US" sz="2600" dirty="0" smtClean="0"/>
              <a:t>creating </a:t>
            </a:r>
            <a:r>
              <a:rPr lang="en-US" sz="2600" dirty="0"/>
              <a:t>a </a:t>
            </a:r>
            <a:r>
              <a:rPr lang="en-US" sz="2600" dirty="0" smtClean="0"/>
              <a:t>movie</a:t>
            </a:r>
          </a:p>
          <a:p>
            <a:endParaRPr lang="en-US" sz="2600" dirty="0"/>
          </a:p>
          <a:p>
            <a:r>
              <a:rPr lang="en-US" sz="2600" dirty="0"/>
              <a:t>The object is moved in small increments for each photographed frame, creating the illusion of movement when the series of frames is played as a continuous sequence</a:t>
            </a:r>
          </a:p>
          <a:p>
            <a:endParaRPr lang="en-US" sz="2600" dirty="0"/>
          </a:p>
          <a:p>
            <a:r>
              <a:rPr lang="en-US" sz="2600" dirty="0"/>
              <a:t>Characters and objects can be made of a variety of movable materials across backgrounds and sets or stages</a:t>
            </a:r>
          </a:p>
          <a:p>
            <a:endParaRPr lang="en-US" sz="2600" dirty="0"/>
          </a:p>
          <a:p>
            <a:r>
              <a:rPr lang="en-US" sz="2600" dirty="0"/>
              <a:t>Here is an </a:t>
            </a:r>
            <a:r>
              <a:rPr lang="en-US" sz="2600" dirty="0">
                <a:hlinkClick r:id="rId2"/>
              </a:rPr>
              <a:t>ad for iMotion</a:t>
            </a:r>
            <a:r>
              <a:rPr lang="en-US" sz="2600" dirty="0"/>
              <a:t>…the app we’ll be using!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69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get familiar with vocabulary: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8375651" cy="50038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Stop Motion Studio</a:t>
            </a:r>
            <a:r>
              <a:rPr lang="en-US" dirty="0" smtClean="0"/>
              <a:t> </a:t>
            </a:r>
            <a:r>
              <a:rPr lang="en-US" dirty="0"/>
              <a:t>– the app we will use to shoot our movies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u="sng" dirty="0"/>
              <a:t>Frame</a:t>
            </a:r>
            <a:r>
              <a:rPr lang="en-US" dirty="0"/>
              <a:t> – a single photograph</a:t>
            </a:r>
          </a:p>
          <a:p>
            <a:endParaRPr lang="en-US" dirty="0"/>
          </a:p>
          <a:p>
            <a:r>
              <a:rPr lang="en-US" b="1" u="sng" dirty="0"/>
              <a:t>Frames per second </a:t>
            </a:r>
            <a:r>
              <a:rPr lang="en-US" dirty="0"/>
              <a:t>– how many photographs, when grouped with the rest of the photos, are seen in a second </a:t>
            </a:r>
          </a:p>
          <a:p>
            <a:pPr lvl="1"/>
            <a:r>
              <a:rPr lang="en-US" dirty="0"/>
              <a:t>More frames per second = faster</a:t>
            </a:r>
          </a:p>
          <a:p>
            <a:pPr lvl="1"/>
            <a:r>
              <a:rPr lang="en-US" dirty="0"/>
              <a:t>Less frames per second = slower</a:t>
            </a:r>
          </a:p>
          <a:p>
            <a:pPr lvl="1" indent="0">
              <a:buNone/>
            </a:pPr>
            <a:endParaRPr lang="en-US" dirty="0"/>
          </a:p>
          <a:p>
            <a:r>
              <a:rPr lang="en-US" dirty="0" smtClean="0"/>
              <a:t>We’ll </a:t>
            </a:r>
            <a:r>
              <a:rPr lang="en-US" dirty="0"/>
              <a:t>explore these in the </a:t>
            </a:r>
            <a:r>
              <a:rPr lang="en-US" dirty="0" smtClean="0"/>
              <a:t>Stop Motion Studio </a:t>
            </a:r>
            <a:r>
              <a:rPr lang="en-US" dirty="0"/>
              <a:t>demo (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www.youtube.com/watch?v=X_M468S86HI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7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get familiar with the steps of this project: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8375651" cy="4543425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Individual story brainstorm</a:t>
            </a:r>
            <a:endParaRPr lang="en-US" sz="1800" dirty="0"/>
          </a:p>
          <a:p>
            <a:pPr lvl="0"/>
            <a:r>
              <a:rPr lang="en-US" dirty="0"/>
              <a:t>Group story brainstorm</a:t>
            </a:r>
            <a:endParaRPr lang="en-US" sz="1800" dirty="0"/>
          </a:p>
          <a:p>
            <a:pPr lvl="0"/>
            <a:r>
              <a:rPr lang="en-US" dirty="0"/>
              <a:t>Story and idea </a:t>
            </a:r>
            <a:endParaRPr lang="en-US" sz="1800" dirty="0"/>
          </a:p>
          <a:p>
            <a:pPr lvl="1"/>
            <a:r>
              <a:rPr lang="en-US" dirty="0"/>
              <a:t>Propose to </a:t>
            </a:r>
            <a:r>
              <a:rPr lang="en-US" dirty="0" smtClean="0"/>
              <a:t>Mr. Andree</a:t>
            </a:r>
            <a:endParaRPr lang="en-US" sz="1600" dirty="0"/>
          </a:p>
          <a:p>
            <a:pPr lvl="0"/>
            <a:r>
              <a:rPr lang="en-US" dirty="0"/>
              <a:t>Build sets and props</a:t>
            </a:r>
            <a:endParaRPr lang="en-US" sz="1800" dirty="0"/>
          </a:p>
          <a:p>
            <a:pPr lvl="0"/>
            <a:r>
              <a:rPr lang="en-US" dirty="0"/>
              <a:t>Shoot movie</a:t>
            </a:r>
            <a:endParaRPr lang="en-US" sz="1800" dirty="0"/>
          </a:p>
          <a:p>
            <a:pPr lvl="0"/>
            <a:r>
              <a:rPr lang="en-US" dirty="0"/>
              <a:t>Finalize and Export</a:t>
            </a:r>
            <a:endParaRPr lang="en-US" sz="1800" dirty="0"/>
          </a:p>
          <a:p>
            <a:pPr lvl="0"/>
            <a:r>
              <a:rPr lang="en-US" dirty="0"/>
              <a:t>Share</a:t>
            </a:r>
            <a:endParaRPr lang="en-US" sz="1800" dirty="0"/>
          </a:p>
          <a:p>
            <a:pPr lvl="0"/>
            <a:r>
              <a:rPr lang="en-US" dirty="0"/>
              <a:t>Fill out Rubric 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96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your movie: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8359776" cy="5257800"/>
          </a:xfrm>
        </p:spPr>
        <p:txBody>
          <a:bodyPr>
            <a:normAutofit/>
          </a:bodyPr>
          <a:lstStyle/>
          <a:p>
            <a:r>
              <a:rPr lang="en-US" dirty="0"/>
              <a:t>The simpler the idea the better</a:t>
            </a:r>
          </a:p>
          <a:p>
            <a:r>
              <a:rPr lang="en-US" dirty="0" smtClean="0"/>
              <a:t>Consider </a:t>
            </a:r>
            <a:r>
              <a:rPr lang="en-US" dirty="0"/>
              <a:t>materials that can be found </a:t>
            </a:r>
            <a:r>
              <a:rPr lang="en-US" dirty="0" smtClean="0"/>
              <a:t>for </a:t>
            </a:r>
            <a:r>
              <a:rPr lang="en-US" dirty="0"/>
              <a:t>your set and props – you are welcome  to bring items from home, but their safety isn’t necessarily guaranteed :/</a:t>
            </a:r>
          </a:p>
          <a:p>
            <a:pPr lvl="1"/>
            <a:r>
              <a:rPr lang="en-US" dirty="0"/>
              <a:t>Think of a small action sequence</a:t>
            </a:r>
          </a:p>
          <a:p>
            <a:pPr lvl="1"/>
            <a:r>
              <a:rPr lang="en-US" dirty="0"/>
              <a:t>An adventure tale</a:t>
            </a:r>
          </a:p>
          <a:p>
            <a:pPr lvl="1"/>
            <a:r>
              <a:rPr lang="en-US" dirty="0"/>
              <a:t>Re-telling or re-create a familiar story</a:t>
            </a:r>
          </a:p>
          <a:p>
            <a:pPr lvl="1"/>
            <a:r>
              <a:rPr lang="en-US" dirty="0"/>
              <a:t>Make a “how-to”</a:t>
            </a:r>
          </a:p>
          <a:p>
            <a:pPr lvl="1"/>
            <a:r>
              <a:rPr lang="en-US" dirty="0"/>
              <a:t>A </a:t>
            </a:r>
            <a:r>
              <a:rPr lang="en-US" dirty="0" err="1"/>
              <a:t>timelapse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59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get familiar with jobs: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047875"/>
            <a:ext cx="8375651" cy="4078288"/>
          </a:xfrm>
        </p:spPr>
        <p:txBody>
          <a:bodyPr/>
          <a:lstStyle/>
          <a:p>
            <a:r>
              <a:rPr lang="en-US" dirty="0"/>
              <a:t>You will all take part in drafting the story, and building sets and characters</a:t>
            </a:r>
          </a:p>
          <a:p>
            <a:r>
              <a:rPr lang="en-US" dirty="0"/>
              <a:t>On the shooting day(s) you will each perform all of the rolls within this process:</a:t>
            </a:r>
          </a:p>
          <a:p>
            <a:pPr lvl="1"/>
            <a:r>
              <a:rPr lang="en-US" dirty="0"/>
              <a:t>Photographer</a:t>
            </a:r>
          </a:p>
          <a:p>
            <a:pPr lvl="1"/>
            <a:r>
              <a:rPr lang="en-US" dirty="0"/>
              <a:t>Mover</a:t>
            </a:r>
          </a:p>
          <a:p>
            <a:pPr lvl="1"/>
            <a:r>
              <a:rPr lang="en-US" dirty="0"/>
              <a:t>Storyteller/timekeeper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Hints: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You must stay on track with the daily schedule and goals!</a:t>
            </a:r>
          </a:p>
          <a:p>
            <a:r>
              <a:rPr lang="en-US" dirty="0"/>
              <a:t>Keep your story short but interesting</a:t>
            </a:r>
          </a:p>
          <a:p>
            <a:r>
              <a:rPr lang="en-US" dirty="0"/>
              <a:t>Quality made sets and backgrounds = better movie</a:t>
            </a:r>
          </a:p>
          <a:p>
            <a:r>
              <a:rPr lang="en-US" dirty="0"/>
              <a:t>Smaller movements and more frames = better movie, less choppy </a:t>
            </a:r>
          </a:p>
          <a:p>
            <a:pPr lvl="1"/>
            <a:r>
              <a:rPr lang="en-US" dirty="0"/>
              <a:t>(at least 50 frames – 300-500 = great movie)</a:t>
            </a:r>
          </a:p>
          <a:p>
            <a:endParaRPr lang="en-US" dirty="0"/>
          </a:p>
          <a:p>
            <a:r>
              <a:rPr lang="en-US" dirty="0"/>
              <a:t>What should you do if you don’t get along? </a:t>
            </a:r>
          </a:p>
          <a:p>
            <a:endParaRPr lang="en-US" dirty="0"/>
          </a:p>
          <a:p>
            <a:r>
              <a:rPr lang="en-US" dirty="0"/>
              <a:t>LET’S LOOK AT THE PACKET AND SOME </a:t>
            </a:r>
            <a:r>
              <a:rPr lang="en-US" dirty="0" smtClean="0"/>
              <a:t>EXAMPLES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66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117</TotalTime>
  <Words>372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Rockwell</vt:lpstr>
      <vt:lpstr>Wingdings</vt:lpstr>
      <vt:lpstr>Advantage</vt:lpstr>
      <vt:lpstr>Stop-Motion Videos </vt:lpstr>
      <vt:lpstr>What is stop-motion animation?</vt:lpstr>
      <vt:lpstr>Let’s get familiar with vocabulary: </vt:lpstr>
      <vt:lpstr>Let’s get familiar with the steps of this project: </vt:lpstr>
      <vt:lpstr>Creating your movie: </vt:lpstr>
      <vt:lpstr>Let’s get familiar with jobs:</vt:lpstr>
      <vt:lpstr>Helpful Hints: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Stop-Motion Videos</dc:title>
  <dc:creator>Alecia Eggers</dc:creator>
  <cp:lastModifiedBy>Imagine Schools Southwestern Group</cp:lastModifiedBy>
  <cp:revision>3</cp:revision>
  <dcterms:created xsi:type="dcterms:W3CDTF">2015-06-01T02:56:06Z</dcterms:created>
  <dcterms:modified xsi:type="dcterms:W3CDTF">2017-08-03T18:13:57Z</dcterms:modified>
</cp:coreProperties>
</file>