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4" autoAdjust="0"/>
    <p:restoredTop sz="94660"/>
  </p:normalViewPr>
  <p:slideViewPr>
    <p:cSldViewPr snapToGrid="0">
      <p:cViewPr varScale="1">
        <p:scale>
          <a:sx n="87" d="100"/>
          <a:sy n="87"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61BEF0D-F0BB-DE4B-95CE-6DB70DBA9567}" type="datetimeFigureOut">
              <a:rPr lang="en-US" smtClean="0"/>
              <a:pPr/>
              <a:t>5/3/2018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02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159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5/3/2018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1086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5/3/2018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64302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61BEF0D-F0BB-DE4B-95CE-6DB70DBA9567}" type="datetimeFigureOut">
              <a:rPr lang="en-US" smtClean="0"/>
              <a:pPr/>
              <a:t>5/3/2018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454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613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2923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7895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61BEF0D-F0BB-DE4B-95CE-6DB70DBA9567}" type="datetimeFigureOut">
              <a:rPr lang="en-US" smtClean="0"/>
              <a:pPr/>
              <a:t>5/3/2018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447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64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5/3/2018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992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891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22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18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0179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771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015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5/3/2018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495253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OAH0MoAv2C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POST PRODUCTION</a:t>
            </a:r>
            <a:br>
              <a:rPr lang="en-US" b="1"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8215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POST PRODUCTION</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We looked at the production portion of the digital production cycle. Now, we'll take a closer look at the end of the cycle, called post production.</a:t>
            </a:r>
          </a:p>
          <a:p>
            <a:r>
              <a:rPr lang="en-US" dirty="0"/>
              <a:t>Post production is the last major phase of the production process. Common tasks handled in the post production include:</a:t>
            </a:r>
          </a:p>
          <a:p>
            <a:r>
              <a:rPr lang="en-US" dirty="0"/>
              <a:t>Editing of raw video footage</a:t>
            </a:r>
          </a:p>
          <a:p>
            <a:r>
              <a:rPr lang="en-US" dirty="0"/>
              <a:t>Re-shooting selected scenes</a:t>
            </a:r>
          </a:p>
          <a:p>
            <a:r>
              <a:rPr lang="en-US" dirty="0"/>
              <a:t>Correcting exposure and color</a:t>
            </a:r>
          </a:p>
          <a:p>
            <a:r>
              <a:rPr lang="en-US" dirty="0"/>
              <a:t>Adding titles and graphics</a:t>
            </a:r>
          </a:p>
          <a:p>
            <a:r>
              <a:rPr lang="en-US" dirty="0"/>
              <a:t>Editing the soundtrack</a:t>
            </a:r>
          </a:p>
          <a:p>
            <a:r>
              <a:rPr lang="en-US" dirty="0"/>
              <a:t>Dubbing of soundtrack</a:t>
            </a:r>
          </a:p>
          <a:p>
            <a:r>
              <a:rPr lang="en-US" dirty="0"/>
              <a:t>Adding sound effects or music</a:t>
            </a:r>
          </a:p>
          <a:p>
            <a:r>
              <a:rPr lang="en-US" dirty="0"/>
              <a:t>Adding special effects</a:t>
            </a:r>
          </a:p>
          <a:p>
            <a:r>
              <a:rPr lang="en-US" dirty="0"/>
              <a:t>Inserting transition effects</a:t>
            </a:r>
          </a:p>
          <a:p>
            <a:endParaRPr lang="en-US" dirty="0"/>
          </a:p>
        </p:txBody>
      </p:sp>
    </p:spTree>
    <p:extLst>
      <p:ext uri="{BB962C8B-B14F-4D97-AF65-F5344CB8AC3E}">
        <p14:creationId xmlns:p14="http://schemas.microsoft.com/office/powerpoint/2010/main" val="101506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The Film</a:t>
            </a:r>
            <a:endParaRPr lang="en-US" dirty="0"/>
          </a:p>
        </p:txBody>
      </p:sp>
      <p:sp>
        <p:nvSpPr>
          <p:cNvPr id="3" name="Content Placeholder 2"/>
          <p:cNvSpPr>
            <a:spLocks noGrp="1"/>
          </p:cNvSpPr>
          <p:nvPr>
            <p:ph idx="1"/>
          </p:nvPr>
        </p:nvSpPr>
        <p:spPr/>
        <p:txBody>
          <a:bodyPr/>
          <a:lstStyle/>
          <a:p>
            <a:r>
              <a:rPr lang="en-US" dirty="0"/>
              <a:t>The flatbed editor was the main way film was edited up until the early '90s. It's amazing to consider that not too long ago films were literally cut with a razor to make edits. After the reel was loaded unto the flatbed, the image would be magnified and shown on the screen. Then when the editor found the exact place he wanted to cut, he would pull the film out and make the cut directly on the film. Then he'd tape the film piece to another strip of film and </a:t>
            </a:r>
            <a:r>
              <a:rPr lang="en-US" i="1" dirty="0"/>
              <a:t>voila</a:t>
            </a:r>
            <a:r>
              <a:rPr lang="en-US" dirty="0"/>
              <a:t>. We have an edit.</a:t>
            </a:r>
          </a:p>
          <a:p>
            <a:r>
              <a:rPr lang="en-US" dirty="0"/>
              <a:t>This is an incredibly destructive way to edit in the sense that it's difficult to make changes once edits have been made.</a:t>
            </a:r>
          </a:p>
          <a:p>
            <a:endParaRPr lang="en-US" dirty="0"/>
          </a:p>
        </p:txBody>
      </p:sp>
    </p:spTree>
    <p:extLst>
      <p:ext uri="{BB962C8B-B14F-4D97-AF65-F5344CB8AC3E}">
        <p14:creationId xmlns:p14="http://schemas.microsoft.com/office/powerpoint/2010/main" val="301604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Fashion Editing</a:t>
            </a:r>
            <a:endParaRPr lang="en-US" dirty="0"/>
          </a:p>
        </p:txBody>
      </p:sp>
      <p:sp>
        <p:nvSpPr>
          <p:cNvPr id="3" name="Content Placeholder 2"/>
          <p:cNvSpPr>
            <a:spLocks noGrp="1"/>
          </p:cNvSpPr>
          <p:nvPr>
            <p:ph idx="1"/>
          </p:nvPr>
        </p:nvSpPr>
        <p:spPr/>
        <p:txBody>
          <a:bodyPr/>
          <a:lstStyle/>
          <a:p>
            <a:r>
              <a:rPr lang="en-US" dirty="0" smtClean="0"/>
              <a:t>Watch a Film be edited on </a:t>
            </a:r>
            <a:r>
              <a:rPr lang="en-US" dirty="0"/>
              <a:t>a Flatbed:  https://www.youtube.com/watch?v=fNGtWByyKuI</a:t>
            </a:r>
          </a:p>
        </p:txBody>
      </p:sp>
    </p:spTree>
    <p:extLst>
      <p:ext uri="{BB962C8B-B14F-4D97-AF65-F5344CB8AC3E}">
        <p14:creationId xmlns:p14="http://schemas.microsoft.com/office/powerpoint/2010/main" val="2701555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Non-Linear Editing with Computers</a:t>
            </a:r>
            <a:br>
              <a:rPr lang="en-US" b="1" dirty="0"/>
            </a:br>
            <a:endParaRPr lang="en-US" dirty="0"/>
          </a:p>
        </p:txBody>
      </p:sp>
      <p:sp>
        <p:nvSpPr>
          <p:cNvPr id="3" name="Content Placeholder 2"/>
          <p:cNvSpPr>
            <a:spLocks noGrp="1"/>
          </p:cNvSpPr>
          <p:nvPr>
            <p:ph idx="1"/>
          </p:nvPr>
        </p:nvSpPr>
        <p:spPr/>
        <p:txBody>
          <a:bodyPr/>
          <a:lstStyle/>
          <a:p>
            <a:r>
              <a:rPr lang="en-US" dirty="0"/>
              <a:t>In the late 1980s-early 1990s computers were introduced into the editing process. The editor transferred film onto Beta tape and then digitized it onto the computer. Once the information was loaded onto the computer, the editor digitally edited the footage. As you have seen in previous lessons, this process is called non-linear editing.</a:t>
            </a:r>
          </a:p>
        </p:txBody>
      </p:sp>
    </p:spTree>
    <p:extLst>
      <p:ext uri="{BB962C8B-B14F-4D97-AF65-F5344CB8AC3E}">
        <p14:creationId xmlns:p14="http://schemas.microsoft.com/office/powerpoint/2010/main" val="380367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Non-Linear editing</a:t>
            </a:r>
            <a:endParaRPr lang="en-US" dirty="0"/>
          </a:p>
        </p:txBody>
      </p:sp>
      <p:sp>
        <p:nvSpPr>
          <p:cNvPr id="3" name="Content Placeholder 2"/>
          <p:cNvSpPr>
            <a:spLocks noGrp="1"/>
          </p:cNvSpPr>
          <p:nvPr>
            <p:ph idx="1"/>
          </p:nvPr>
        </p:nvSpPr>
        <p:spPr/>
        <p:txBody>
          <a:bodyPr>
            <a:normAutofit/>
          </a:bodyPr>
          <a:lstStyle/>
          <a:p>
            <a:r>
              <a:rPr lang="en-US" dirty="0"/>
              <a:t>As computers became more and more powerful throughout the '90s, the non-linear editing systems became more widely used and sophisticated. The early standard in feature film editing was AVID. Now AVID Technologies, Inc., provides editing and production solutions to media, government, broadcasting, and media education.</a:t>
            </a:r>
          </a:p>
          <a:p>
            <a:endParaRPr lang="en-US" dirty="0"/>
          </a:p>
          <a:p>
            <a:r>
              <a:rPr lang="en-US" dirty="0"/>
              <a:t>This non-linear editing system is still the dominant choice for feature films with Apple Final Cut Pro the favorite choice for many commercial and music video productions. See what you think about the program. This instruction is very quick, clear and to the point.</a:t>
            </a:r>
          </a:p>
        </p:txBody>
      </p:sp>
    </p:spTree>
    <p:extLst>
      <p:ext uri="{BB962C8B-B14F-4D97-AF65-F5344CB8AC3E}">
        <p14:creationId xmlns:p14="http://schemas.microsoft.com/office/powerpoint/2010/main" val="3465832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Editing Information</a:t>
            </a:r>
            <a:br>
              <a:rPr lang="en-US" b="1" dirty="0"/>
            </a:br>
            <a:endParaRPr lang="en-US" dirty="0"/>
          </a:p>
        </p:txBody>
      </p:sp>
      <p:sp>
        <p:nvSpPr>
          <p:cNvPr id="3" name="Content Placeholder 2"/>
          <p:cNvSpPr>
            <a:spLocks noGrp="1"/>
          </p:cNvSpPr>
          <p:nvPr>
            <p:ph idx="1"/>
          </p:nvPr>
        </p:nvSpPr>
        <p:spPr/>
        <p:txBody>
          <a:bodyPr>
            <a:normAutofit/>
          </a:bodyPr>
          <a:lstStyle/>
          <a:p>
            <a:r>
              <a:rPr lang="en-US" dirty="0"/>
              <a:t>Editing at its heart is the art of visual storytelling. The task of the editor is similar to that of the screenwriter. The writer has many different ideas and choices in selecting a storyline. He is faced with dozens of forking paths but must select the best path to create the most entertaining story.</a:t>
            </a:r>
          </a:p>
          <a:p>
            <a:r>
              <a:rPr lang="en-US" dirty="0"/>
              <a:t>Likewise, the editor faces a mountain of footage — perhaps 100 hours of raw footage. Out of those 100 hours, the editor must choose and piece together the best one-and-a-half hour of footage to best tell the story visually.</a:t>
            </a:r>
          </a:p>
          <a:p>
            <a:r>
              <a:rPr lang="en-US" dirty="0"/>
              <a:t>Special effects, color correction, and everything else is additional to the editor choosing the best shots in the best order to tell the story he or she wants to tell.</a:t>
            </a:r>
          </a:p>
          <a:p>
            <a:endParaRPr lang="en-US" dirty="0"/>
          </a:p>
        </p:txBody>
      </p:sp>
    </p:spTree>
    <p:extLst>
      <p:ext uri="{BB962C8B-B14F-4D97-AF65-F5344CB8AC3E}">
        <p14:creationId xmlns:p14="http://schemas.microsoft.com/office/powerpoint/2010/main" val="3233494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EDITING TECHNIQUES OVER TIME</a:t>
            </a:r>
          </a:p>
        </p:txBody>
      </p:sp>
      <p:sp>
        <p:nvSpPr>
          <p:cNvPr id="3" name="Content Placeholder 2"/>
          <p:cNvSpPr>
            <a:spLocks noGrp="1"/>
          </p:cNvSpPr>
          <p:nvPr>
            <p:ph idx="1"/>
          </p:nvPr>
        </p:nvSpPr>
        <p:spPr/>
        <p:txBody>
          <a:bodyPr/>
          <a:lstStyle/>
          <a:p>
            <a:r>
              <a:rPr lang="en-US" dirty="0"/>
              <a:t>In the old days it was considered highly desirable for the editor to work his craft in such a manner that his work was "invisible." People didn't even know they were seeing edits because the cuts were so seamless and smooth.</a:t>
            </a:r>
          </a:p>
          <a:p>
            <a:r>
              <a:rPr lang="en-US" dirty="0"/>
              <a:t>Today, it has become increasingly popular to use time displacement (slowing down or speeding up footage) in action sequences. Jump cuts (moving rapidly between scenes or images), which were once considered a mistake, are also used as a technique in modern editing to create tension.</a:t>
            </a:r>
          </a:p>
          <a:p>
            <a:r>
              <a:rPr lang="en-US" dirty="0" smtClean="0">
                <a:hlinkClick r:id="rId2"/>
              </a:rPr>
              <a:t>Cuts and Transitions</a:t>
            </a:r>
            <a:endParaRPr lang="en-US" dirty="0"/>
          </a:p>
        </p:txBody>
      </p:sp>
    </p:spTree>
    <p:extLst>
      <p:ext uri="{BB962C8B-B14F-4D97-AF65-F5344CB8AC3E}">
        <p14:creationId xmlns:p14="http://schemas.microsoft.com/office/powerpoint/2010/main" val="871242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1640218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46</TotalTime>
  <Words>610</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POST PRODUCTION </vt:lpstr>
      <vt:lpstr>POST PRODUCTION </vt:lpstr>
      <vt:lpstr>Editing The Film</vt:lpstr>
      <vt:lpstr>Old Fashion Editing</vt:lpstr>
      <vt:lpstr>Non-Linear Editing with Computers </vt:lpstr>
      <vt:lpstr>Non-Linear editing</vt:lpstr>
      <vt:lpstr>General Editing Information </vt:lpstr>
      <vt:lpstr>EDITING TECHNIQUES OVER TIME</vt:lpstr>
      <vt:lpstr>PowerPoint Presentation</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PRODUCTION</dc:title>
  <dc:creator>Imagine Schools Southwestern Group</dc:creator>
  <cp:lastModifiedBy>Imagine Schools Southwestern Group</cp:lastModifiedBy>
  <cp:revision>3</cp:revision>
  <dcterms:created xsi:type="dcterms:W3CDTF">2018-05-03T14:36:43Z</dcterms:created>
  <dcterms:modified xsi:type="dcterms:W3CDTF">2018-05-03T15:23:06Z</dcterms:modified>
</cp:coreProperties>
</file>