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0" d="100"/>
          <a:sy n="60" d="100"/>
        </p:scale>
        <p:origin x="4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5/8/2018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List_of_best-selling_video_gam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4zhMlFOyZv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rPr>
              <a:t>DIGITAL GAMING - A BRIEF HISTORY</a:t>
            </a:r>
            <a:br>
              <a:rPr lang="en-US" b="1" dirty="0">
                <a:effectLst/>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694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DIGITAL GAMING - A BRIEF HISTORY</a:t>
            </a:r>
            <a:endParaRPr lang="en-US" dirty="0"/>
          </a:p>
        </p:txBody>
      </p:sp>
      <p:sp>
        <p:nvSpPr>
          <p:cNvPr id="3" name="Content Placeholder 2"/>
          <p:cNvSpPr>
            <a:spLocks noGrp="1"/>
          </p:cNvSpPr>
          <p:nvPr>
            <p:ph sz="quarter" idx="13"/>
          </p:nvPr>
        </p:nvSpPr>
        <p:spPr/>
        <p:txBody>
          <a:bodyPr/>
          <a:lstStyle/>
          <a:p>
            <a:r>
              <a:rPr lang="en-US" dirty="0">
                <a:effectLst/>
              </a:rPr>
              <a:t>Video games have indeed come a long way since the days of the early 1970s. Atari's Pong, a simple 2D version of table tennis launched an industry of gaming. The video game industry has expanded from the domain of computer geeks into an entertainment industry that has recently eclipsed Hollywood in revenue generation.</a:t>
            </a:r>
            <a:endParaRPr lang="en-US" dirty="0"/>
          </a:p>
        </p:txBody>
      </p:sp>
      <p:pic>
        <p:nvPicPr>
          <p:cNvPr id="4" name="Picture 3"/>
          <p:cNvPicPr>
            <a:picLocks noChangeAspect="1"/>
          </p:cNvPicPr>
          <p:nvPr/>
        </p:nvPicPr>
        <p:blipFill>
          <a:blip r:embed="rId2"/>
          <a:stretch>
            <a:fillRect/>
          </a:stretch>
        </p:blipFill>
        <p:spPr>
          <a:xfrm>
            <a:off x="7186863" y="4046619"/>
            <a:ext cx="3348790" cy="2511593"/>
          </a:xfrm>
          <a:prstGeom prst="rect">
            <a:avLst/>
          </a:prstGeom>
        </p:spPr>
      </p:pic>
    </p:spTree>
    <p:extLst>
      <p:ext uri="{BB962C8B-B14F-4D97-AF65-F5344CB8AC3E}">
        <p14:creationId xmlns:p14="http://schemas.microsoft.com/office/powerpoint/2010/main" val="346630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HISTORY OF GAMING</a:t>
            </a:r>
            <a:br>
              <a:rPr lang="en-US" dirty="0">
                <a:effectLst/>
              </a:rPr>
            </a:br>
            <a:endParaRPr lang="en-US" dirty="0"/>
          </a:p>
        </p:txBody>
      </p:sp>
      <p:sp>
        <p:nvSpPr>
          <p:cNvPr id="3" name="Content Placeholder 2"/>
          <p:cNvSpPr>
            <a:spLocks noGrp="1"/>
          </p:cNvSpPr>
          <p:nvPr>
            <p:ph sz="quarter" idx="13"/>
          </p:nvPr>
        </p:nvSpPr>
        <p:spPr/>
        <p:txBody>
          <a:bodyPr/>
          <a:lstStyle/>
          <a:p>
            <a:r>
              <a:rPr lang="en-US" dirty="0">
                <a:effectLst/>
              </a:rPr>
              <a:t>The early game </a:t>
            </a:r>
            <a:r>
              <a:rPr lang="en-US" dirty="0" err="1">
                <a:effectLst/>
              </a:rPr>
              <a:t>Spacewar</a:t>
            </a:r>
            <a:r>
              <a:rPr lang="en-US" dirty="0">
                <a:effectLst/>
              </a:rPr>
              <a:t> was for the PDP-1 computer. The game was installed in the machine by PDP-1 distributors to demo the computer to prospective buyers. The game was converted into a coin-operated machine a few years later but did not fare well due to the steep learning curve.</a:t>
            </a:r>
            <a:endParaRPr lang="en-US" dirty="0"/>
          </a:p>
        </p:txBody>
      </p:sp>
      <p:pic>
        <p:nvPicPr>
          <p:cNvPr id="4" name="Picture 3"/>
          <p:cNvPicPr>
            <a:picLocks noChangeAspect="1"/>
          </p:cNvPicPr>
          <p:nvPr/>
        </p:nvPicPr>
        <p:blipFill>
          <a:blip r:embed="rId2"/>
          <a:stretch>
            <a:fillRect/>
          </a:stretch>
        </p:blipFill>
        <p:spPr>
          <a:xfrm>
            <a:off x="7220451" y="3552824"/>
            <a:ext cx="3333750" cy="2238375"/>
          </a:xfrm>
          <a:prstGeom prst="rect">
            <a:avLst/>
          </a:prstGeom>
        </p:spPr>
      </p:pic>
    </p:spTree>
    <p:extLst>
      <p:ext uri="{BB962C8B-B14F-4D97-AF65-F5344CB8AC3E}">
        <p14:creationId xmlns:p14="http://schemas.microsoft.com/office/powerpoint/2010/main" val="79612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Gaming</a:t>
            </a:r>
            <a:endParaRPr lang="en-US" dirty="0"/>
          </a:p>
        </p:txBody>
      </p:sp>
      <p:sp>
        <p:nvSpPr>
          <p:cNvPr id="3" name="Content Placeholder 2"/>
          <p:cNvSpPr>
            <a:spLocks noGrp="1"/>
          </p:cNvSpPr>
          <p:nvPr>
            <p:ph sz="quarter" idx="13"/>
          </p:nvPr>
        </p:nvSpPr>
        <p:spPr/>
        <p:txBody>
          <a:bodyPr/>
          <a:lstStyle/>
          <a:p>
            <a:r>
              <a:rPr lang="en-US" dirty="0">
                <a:effectLst/>
              </a:rPr>
              <a:t>The first big coin operated game was the landmark Pong (1971) by newly created Atari. This game sold 19,000 units and started the </a:t>
            </a:r>
            <a:r>
              <a:rPr lang="en-US" b="1" i="1" dirty="0">
                <a:effectLst/>
              </a:rPr>
              <a:t>arcade</a:t>
            </a:r>
            <a:r>
              <a:rPr lang="en-US" dirty="0">
                <a:effectLst/>
              </a:rPr>
              <a:t> revolution.</a:t>
            </a:r>
          </a:p>
          <a:p>
            <a:r>
              <a:rPr lang="en-US" dirty="0">
                <a:effectLst/>
              </a:rPr>
              <a:t>Arcades played an incredibly important social function in (mostly) boys' lives back in the 1970s and 1980s. This is where they went for birthdays or after making some money raking leaves. Arcades were the only place where you could play video games, but people were happy to do this.</a:t>
            </a:r>
          </a:p>
          <a:p>
            <a:endParaRPr lang="en-US" dirty="0"/>
          </a:p>
        </p:txBody>
      </p:sp>
    </p:spTree>
    <p:extLst>
      <p:ext uri="{BB962C8B-B14F-4D97-AF65-F5344CB8AC3E}">
        <p14:creationId xmlns:p14="http://schemas.microsoft.com/office/powerpoint/2010/main" val="382624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a:t>
            </a:r>
            <a:endParaRPr lang="en-US" dirty="0"/>
          </a:p>
        </p:txBody>
      </p:sp>
      <p:pic>
        <p:nvPicPr>
          <p:cNvPr id="4" name="Content Placeholder 3"/>
          <p:cNvPicPr>
            <a:picLocks noGrp="1" noChangeAspect="1"/>
          </p:cNvPicPr>
          <p:nvPr>
            <p:ph sz="quarter" idx="13"/>
          </p:nvPr>
        </p:nvPicPr>
        <p:blipFill>
          <a:blip r:embed="rId2"/>
          <a:stretch>
            <a:fillRect/>
          </a:stretch>
        </p:blipFill>
        <p:spPr>
          <a:xfrm>
            <a:off x="3133725" y="2512463"/>
            <a:ext cx="4994105" cy="3503328"/>
          </a:xfrm>
          <a:prstGeom prst="rect">
            <a:avLst/>
          </a:prstGeom>
        </p:spPr>
      </p:pic>
    </p:spTree>
    <p:extLst>
      <p:ext uri="{BB962C8B-B14F-4D97-AF65-F5344CB8AC3E}">
        <p14:creationId xmlns:p14="http://schemas.microsoft.com/office/powerpoint/2010/main" val="410282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Arcade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Some of these old-time video games can now be played for free online. Playing one of these games on a computer with a keyboard is a little like viewing the Mona Lisa in a textbook rather than in person; it's not quite the same experience. However, it's still fun and gives you at least an impression of what these old games were like.</a:t>
            </a:r>
          </a:p>
          <a:p>
            <a:endParaRPr lang="en-US" dirty="0"/>
          </a:p>
          <a:p>
            <a:r>
              <a:rPr lang="en-US" dirty="0"/>
              <a:t>In the late 1970s through the 1980s, while people were going to arcades to play games, they were also playing games on home consoles (like Atari and </a:t>
            </a:r>
            <a:r>
              <a:rPr lang="en-US" dirty="0" err="1"/>
              <a:t>Colecovision</a:t>
            </a:r>
            <a:r>
              <a:rPr lang="en-US" dirty="0"/>
              <a:t>) and PC's (the Commodore 64 was a popular choice). Many of the games that were popular in the arcades were also popular at home.</a:t>
            </a:r>
          </a:p>
        </p:txBody>
      </p:sp>
    </p:spTree>
    <p:extLst>
      <p:ext uri="{BB962C8B-B14F-4D97-AF65-F5344CB8AC3E}">
        <p14:creationId xmlns:p14="http://schemas.microsoft.com/office/powerpoint/2010/main" val="332520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4641"/>
          </a:xfrm>
        </p:spPr>
        <p:txBody>
          <a:bodyPr>
            <a:normAutofit fontScale="90000"/>
          </a:bodyPr>
          <a:lstStyle/>
          <a:p>
            <a:endParaRPr lang="en-US" dirty="0"/>
          </a:p>
        </p:txBody>
      </p:sp>
      <p:sp>
        <p:nvSpPr>
          <p:cNvPr id="3" name="Content Placeholder 2"/>
          <p:cNvSpPr>
            <a:spLocks noGrp="1"/>
          </p:cNvSpPr>
          <p:nvPr>
            <p:ph sz="quarter" idx="13"/>
          </p:nvPr>
        </p:nvSpPr>
        <p:spPr>
          <a:xfrm>
            <a:off x="913774" y="1203158"/>
            <a:ext cx="10363826" cy="4588041"/>
          </a:xfrm>
        </p:spPr>
        <p:txBody>
          <a:bodyPr>
            <a:normAutofit fontScale="85000" lnSpcReduction="20000"/>
          </a:bodyPr>
          <a:lstStyle/>
          <a:p>
            <a:r>
              <a:rPr lang="en-US" dirty="0">
                <a:effectLst/>
              </a:rPr>
              <a:t>It is amazing to see just how varied the digital gaming experience can be and how much gaming technology has improved over the years.</a:t>
            </a:r>
          </a:p>
          <a:p>
            <a:r>
              <a:rPr lang="en-US" dirty="0">
                <a:effectLst/>
              </a:rPr>
              <a:t>Count off how many of these games you recognize:</a:t>
            </a:r>
          </a:p>
          <a:p>
            <a:r>
              <a:rPr lang="en-US" dirty="0">
                <a:effectLst/>
              </a:rPr>
              <a:t>Pong</a:t>
            </a:r>
          </a:p>
          <a:p>
            <a:r>
              <a:rPr lang="en-US" dirty="0" err="1">
                <a:effectLst/>
              </a:rPr>
              <a:t>Frogger</a:t>
            </a:r>
            <a:endParaRPr lang="en-US" dirty="0">
              <a:effectLst/>
            </a:endParaRPr>
          </a:p>
          <a:p>
            <a:r>
              <a:rPr lang="en-US" dirty="0">
                <a:effectLst/>
              </a:rPr>
              <a:t>Microsoft Flight Simulator</a:t>
            </a:r>
          </a:p>
          <a:p>
            <a:r>
              <a:rPr lang="en-US" dirty="0">
                <a:effectLst/>
              </a:rPr>
              <a:t>Space Quest</a:t>
            </a:r>
          </a:p>
          <a:p>
            <a:r>
              <a:rPr lang="en-US" dirty="0">
                <a:effectLst/>
              </a:rPr>
              <a:t>Tetris</a:t>
            </a:r>
          </a:p>
          <a:p>
            <a:r>
              <a:rPr lang="en-US" dirty="0">
                <a:effectLst/>
              </a:rPr>
              <a:t>Doom</a:t>
            </a:r>
          </a:p>
          <a:p>
            <a:r>
              <a:rPr lang="en-US" dirty="0">
                <a:effectLst/>
              </a:rPr>
              <a:t>Tomb Raider</a:t>
            </a:r>
          </a:p>
          <a:p>
            <a:r>
              <a:rPr lang="en-US" dirty="0" err="1">
                <a:effectLst/>
              </a:rPr>
              <a:t>Pokemon</a:t>
            </a:r>
            <a:endParaRPr lang="en-US" dirty="0">
              <a:effectLst/>
            </a:endParaRPr>
          </a:p>
          <a:p>
            <a:r>
              <a:rPr lang="en-US" dirty="0">
                <a:effectLst/>
              </a:rPr>
              <a:t>Wii Sports</a:t>
            </a:r>
          </a:p>
          <a:p>
            <a:endParaRPr lang="en-US" dirty="0"/>
          </a:p>
        </p:txBody>
      </p:sp>
    </p:spTree>
    <p:extLst>
      <p:ext uri="{BB962C8B-B14F-4D97-AF65-F5344CB8AC3E}">
        <p14:creationId xmlns:p14="http://schemas.microsoft.com/office/powerpoint/2010/main" val="136622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Games</a:t>
            </a:r>
            <a:endParaRPr lang="en-US" dirty="0"/>
          </a:p>
        </p:txBody>
      </p:sp>
      <p:sp>
        <p:nvSpPr>
          <p:cNvPr id="3" name="Content Placeholder 2"/>
          <p:cNvSpPr>
            <a:spLocks noGrp="1"/>
          </p:cNvSpPr>
          <p:nvPr>
            <p:ph sz="quarter" idx="13"/>
          </p:nvPr>
        </p:nvSpPr>
        <p:spPr/>
        <p:txBody>
          <a:bodyPr/>
          <a:lstStyle/>
          <a:p>
            <a:r>
              <a:rPr lang="en-US" dirty="0"/>
              <a:t>For a little more historical context, take a look at some of the </a:t>
            </a:r>
            <a:r>
              <a:rPr lang="en-US" dirty="0">
                <a:hlinkClick r:id="rId2"/>
              </a:rPr>
              <a:t>top selling video games </a:t>
            </a:r>
            <a:r>
              <a:rPr lang="en-US" dirty="0"/>
              <a:t>by console. It's interesting to see just how many games have sold one million plus. Since games regularly sell for double or triple what a DVD movie would sell for, this money really adds up.</a:t>
            </a:r>
          </a:p>
          <a:p>
            <a:endParaRPr lang="en-US" dirty="0"/>
          </a:p>
          <a:p>
            <a:r>
              <a:rPr lang="en-US" dirty="0"/>
              <a:t>The King of Kong: Fistful of Quarters is a great documentary about how obsessive gamers can become. In this case, two players vied for the world-record score in Donkey Kong. Their video-game battle is the stuff of legends.</a:t>
            </a:r>
          </a:p>
        </p:txBody>
      </p:sp>
    </p:spTree>
    <p:extLst>
      <p:ext uri="{BB962C8B-B14F-4D97-AF65-F5344CB8AC3E}">
        <p14:creationId xmlns:p14="http://schemas.microsoft.com/office/powerpoint/2010/main" val="837204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4zhMlFOyZvQ"/>
          <p:cNvPicPr>
            <a:picLocks noGrp="1" noRot="1" noChangeAspect="1"/>
          </p:cNvPicPr>
          <p:nvPr>
            <p:ph sz="quarter" idx="13"/>
            <a:videoFile r:link="rId1"/>
          </p:nvPr>
        </p:nvPicPr>
        <p:blipFill>
          <a:blip r:embed="rId3"/>
          <a:stretch>
            <a:fillRect/>
          </a:stretch>
        </p:blipFill>
        <p:spPr>
          <a:xfrm>
            <a:off x="913775" y="618517"/>
            <a:ext cx="10127174" cy="5696536"/>
          </a:xfrm>
          <a:prstGeom prst="rect">
            <a:avLst/>
          </a:prstGeom>
        </p:spPr>
      </p:pic>
    </p:spTree>
    <p:extLst>
      <p:ext uri="{BB962C8B-B14F-4D97-AF65-F5344CB8AC3E}">
        <p14:creationId xmlns:p14="http://schemas.microsoft.com/office/powerpoint/2010/main" val="18000570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14</TotalTime>
  <Words>433</Words>
  <Application>Microsoft Office PowerPoint</Application>
  <PresentationFormat>Widescreen</PresentationFormat>
  <Paragraphs>28</Paragraphs>
  <Slides>9</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Droplet</vt:lpstr>
      <vt:lpstr>DIGITAL GAMING - A BRIEF HISTORY </vt:lpstr>
      <vt:lpstr>DIGITAL GAMING - A BRIEF HISTORY</vt:lpstr>
      <vt:lpstr>HISTORY OF GAMING </vt:lpstr>
      <vt:lpstr>History of Gaming</vt:lpstr>
      <vt:lpstr>Arcade</vt:lpstr>
      <vt:lpstr>Arcade</vt:lpstr>
      <vt:lpstr>PowerPoint Presentation</vt:lpstr>
      <vt:lpstr>Video Games</vt:lpstr>
      <vt:lpstr>PowerPoint Presentation</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GAMING - A BRIEF HISTORY</dc:title>
  <dc:creator>Imagine Schools Southwestern Group</dc:creator>
  <cp:lastModifiedBy>Imagine Schools Southwestern Group</cp:lastModifiedBy>
  <cp:revision>3</cp:revision>
  <dcterms:created xsi:type="dcterms:W3CDTF">2018-05-08T15:32:15Z</dcterms:created>
  <dcterms:modified xsi:type="dcterms:W3CDTF">2018-05-08T15:46:23Z</dcterms:modified>
</cp:coreProperties>
</file>