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B9F3C1-27DD-48A0-A4F5-AFB48C2E640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773A37-B1E4-4A76-93CE-2E47D586E12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F3C1-27DD-48A0-A4F5-AFB48C2E640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A37-B1E4-4A76-93CE-2E47D586E12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F3C1-27DD-48A0-A4F5-AFB48C2E640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A37-B1E4-4A76-93CE-2E47D586E12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F3C1-27DD-48A0-A4F5-AFB48C2E640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A37-B1E4-4A76-93CE-2E47D586E12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F3C1-27DD-48A0-A4F5-AFB48C2E640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A37-B1E4-4A76-93CE-2E47D586E1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F3C1-27DD-48A0-A4F5-AFB48C2E640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A37-B1E4-4A76-93CE-2E47D586E12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F3C1-27DD-48A0-A4F5-AFB48C2E640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A37-B1E4-4A76-93CE-2E47D586E125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F3C1-27DD-48A0-A4F5-AFB48C2E640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A37-B1E4-4A76-93CE-2E47D586E12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F3C1-27DD-48A0-A4F5-AFB48C2E640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A37-B1E4-4A76-93CE-2E47D586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F3C1-27DD-48A0-A4F5-AFB48C2E640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A37-B1E4-4A76-93CE-2E47D586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F3C1-27DD-48A0-A4F5-AFB48C2E640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A37-B1E4-4A76-93CE-2E47D586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7B9F3C1-27DD-48A0-A4F5-AFB48C2E640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4773A37-B1E4-4A76-93CE-2E47D586E1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Advertising:  Children &amp; Teens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067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2007, advertising companies spent nearly half the amount spent in 1992 – or $17 billion – on targeting children and teens.	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False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978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Younger people haven’t established brand loyalty the way older people have.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3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Younger people haven’t established brand loyalty the way older people have.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True</a:t>
            </a:r>
          </a:p>
          <a:p>
            <a:pPr lvl="1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980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between 2 and 11 see several hundred ads per year, minus product placement.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90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between 2 and 11 see several hundred ads per year, minus product placement.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False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56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an advertising phrase that refers to peoples ages 18-34.  Advertisers love this target group because:</a:t>
            </a:r>
          </a:p>
          <a:p>
            <a:pPr lvl="1"/>
            <a:r>
              <a:rPr lang="en-US" dirty="0" smtClean="0"/>
              <a:t>Although people in this group might have smaller incomes than older people, they often don’t have major financial obligations</a:t>
            </a:r>
          </a:p>
          <a:p>
            <a:pPr lvl="1"/>
            <a:r>
              <a:rPr lang="en-US" dirty="0" smtClean="0"/>
              <a:t>Younger people haven’t established brand loyalty</a:t>
            </a:r>
          </a:p>
          <a:p>
            <a:pPr lvl="1"/>
            <a:r>
              <a:rPr lang="en-US" dirty="0" smtClean="0"/>
              <a:t>Younger people are more gullible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of Acquisition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Advertisers love people aged 2-17 because:</a:t>
            </a:r>
          </a:p>
          <a:p>
            <a:pPr lvl="1"/>
            <a:r>
              <a:rPr lang="en-US" dirty="0" smtClean="0"/>
              <a:t>rarely have financial obligations</a:t>
            </a:r>
          </a:p>
          <a:p>
            <a:pPr lvl="1"/>
            <a:r>
              <a:rPr lang="en-US" dirty="0" smtClean="0"/>
              <a:t>can ask their parents to buy stuff</a:t>
            </a:r>
          </a:p>
          <a:p>
            <a:pPr lvl="1"/>
            <a:r>
              <a:rPr lang="en-US" dirty="0" smtClean="0"/>
              <a:t>Susceptible to peer pressure</a:t>
            </a:r>
          </a:p>
          <a:p>
            <a:pPr lvl="1"/>
            <a:r>
              <a:rPr lang="en-US" dirty="0" smtClean="0"/>
              <a:t>Set trends</a:t>
            </a:r>
          </a:p>
          <a:p>
            <a:pPr lvl="1"/>
            <a:r>
              <a:rPr lang="en-US" dirty="0" smtClean="0"/>
              <a:t>Have a lifetime of consumption ahead of them</a:t>
            </a:r>
          </a:p>
          <a:p>
            <a:pPr lvl="1"/>
            <a:r>
              <a:rPr lang="en-US" dirty="0" smtClean="0"/>
              <a:t>Gullible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 &amp; Teens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88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Advertising to children is illegal in many European countries because it’s considered unethical to persuade a group as vulnerable as children to purchase products.</a:t>
            </a:r>
          </a:p>
          <a:p>
            <a:pPr lvl="1"/>
            <a:r>
              <a:rPr lang="en-US" dirty="0" smtClean="0"/>
              <a:t>Kids don’t understand the difference between entertainment and advertising</a:t>
            </a:r>
          </a:p>
          <a:p>
            <a:pPr lvl="1"/>
            <a:r>
              <a:rPr lang="en-US" dirty="0" smtClean="0"/>
              <a:t>Don’t fully understand the concept that advertisers are trying to persuade them to buy things until they are the age of 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51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Advertising to children became very aggressive in the 1980’s, then the Strawberry Shortcake Strategy came about.</a:t>
            </a:r>
          </a:p>
          <a:p>
            <a:r>
              <a:rPr lang="en-US" dirty="0" smtClean="0"/>
              <a:t>This strategy involves creating a line of toys and then creating a TV show or movie for the purpose of marketing these toys.</a:t>
            </a:r>
          </a:p>
          <a:p>
            <a:r>
              <a:rPr lang="en-US" dirty="0" smtClean="0"/>
              <a:t>Before the 1980’s it worked the other way, the movie or TV show came first.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Strawberry Shortcake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143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very controversial issue regarding advertising geared toward children and teens.</a:t>
            </a:r>
          </a:p>
          <a:p>
            <a:r>
              <a:rPr lang="en-US" dirty="0" smtClean="0"/>
              <a:t>Why does this happen?  Schools need money!</a:t>
            </a:r>
          </a:p>
          <a:p>
            <a:r>
              <a:rPr lang="en-US" dirty="0" smtClean="0"/>
              <a:t>This isn’t something we see too often here at Imagine Prep, but does happen in a lot of public schools.</a:t>
            </a:r>
          </a:p>
          <a:p>
            <a:pPr lvl="1"/>
            <a:r>
              <a:rPr lang="en-US" dirty="0" smtClean="0"/>
              <a:t>Channel One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 in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52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Hooking a young person on a product during their adolescence is useless, seeing as they usually grow out of it by the time they reach college.</a:t>
            </a:r>
          </a:p>
          <a:p>
            <a:pPr lvl="1"/>
            <a:r>
              <a:rPr lang="en-US" dirty="0" smtClean="0"/>
              <a:t>True </a:t>
            </a:r>
          </a:p>
          <a:p>
            <a:pPr lvl="1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039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Hooking a young person on a product during their adolescence is useless, seeing as they usually grow out of it by the time they reach college.</a:t>
            </a:r>
          </a:p>
          <a:p>
            <a:pPr lvl="1"/>
            <a:r>
              <a:rPr lang="en-US" dirty="0" smtClean="0"/>
              <a:t>True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False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30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2007, advertising companies spent nearly half the amount spent in 1992 – or $17 billion – on targeting children and teens.	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189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31</TotalTime>
  <Words>454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Book Antiqua</vt:lpstr>
      <vt:lpstr>Wingdings</vt:lpstr>
      <vt:lpstr>Hardcover</vt:lpstr>
      <vt:lpstr>Advertising:  Children &amp; Teens</vt:lpstr>
      <vt:lpstr>Age of Acquisition</vt:lpstr>
      <vt:lpstr>Children &amp; Teens</vt:lpstr>
      <vt:lpstr>Ethical?</vt:lpstr>
      <vt:lpstr>Strawberry Shortcake Strategy</vt:lpstr>
      <vt:lpstr>Advertising in Schools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</vt:vector>
  </TitlesOfParts>
  <Company>Imagine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Advertising:  Children &amp; Teens</dc:title>
  <dc:creator>Imagine Schools Southwestern Group</dc:creator>
  <cp:lastModifiedBy>Imagine Schools Southwestern Group</cp:lastModifiedBy>
  <cp:revision>5</cp:revision>
  <dcterms:created xsi:type="dcterms:W3CDTF">2013-11-08T18:24:30Z</dcterms:created>
  <dcterms:modified xsi:type="dcterms:W3CDTF">2017-08-23T19:03:21Z</dcterms:modified>
</cp:coreProperties>
</file>