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05DFF60-B0B9-4DF4-B34F-7B44C849FC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234357A-7F36-4E8C-85E4-44182EA7AD0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8uA8GS_wK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AT5UkTc-S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KKM8sP24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IRUhudMwE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wQpPqPKbAw&amp;index=4&amp;list=PL2B73A382291A18C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d504ZWGhm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_SwD7RveN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9DZ-8Uv3Z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 &amp; Persuasion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5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advertising technique in which the advertiser who is filming the advertisement includes only the film segments that make the product look most appealing.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16" y="3733800"/>
            <a:ext cx="3790950" cy="258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6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Humor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advertising technique in which an advertiser attempts to grab the audience’s attention by being funny.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www.youtube.com/watch?v=x8uA8GS_wKY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Bandwagon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advertising technique dependent on the desire of people to do what others are doing.  In these types of ads, the product is typically being used by a large number of people.  The goal is have other people follow.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Bandwagon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www.youtube.com/watch?v=fAT5UkTc-SQ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Celebrity Testimonial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advertising technique that involves showing a famous and admired person using the product and speaking highly of it.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www.youtube.com/watch?v=AKKM8sP24BE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advertising technique that appeals to an emotional aspect of the target population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www.youtube.com/watch?v=WIRUhudMwEY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Calling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advertising technique in which an advertiser makes a brand look favorable by speaking badly about another product.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www.youtube.com/watch?v=ZwQpPqPKbAw&amp;index=4&amp;list=PL2B73A382291A18C5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advertising technique that involves leaving out facts about a product showing attractive images that make a product more appealing.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https://www.youtube.com/watch?v=yd504ZWGhmg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Repetition/Salience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advertising technique in which the advertiser attempts to get a consumer to remember a product by frequently repeating a product’s name, frequently showing images of the product and its logo, and by frequently running an ad.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https://www.youtube.com/watch?v=f_SwD7RveNE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advertising technique in which a product is visually made to look “larger than life” and therefore more appealing.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https://www.youtube.com/watch?v=m9DZ-8Uv3Z0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0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</TotalTime>
  <Words>266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Rockwell</vt:lpstr>
      <vt:lpstr>Wingdings 2</vt:lpstr>
      <vt:lpstr>Foundry</vt:lpstr>
      <vt:lpstr>Advertising &amp; Persuasion</vt:lpstr>
      <vt:lpstr>Bandwagon Approach</vt:lpstr>
      <vt:lpstr>Bandwagon Example:</vt:lpstr>
      <vt:lpstr>Celebrity Testimonial</vt:lpstr>
      <vt:lpstr>Emotional Elements</vt:lpstr>
      <vt:lpstr>Name Calling</vt:lpstr>
      <vt:lpstr>Omission</vt:lpstr>
      <vt:lpstr>Repetition/Salience</vt:lpstr>
      <vt:lpstr>Scaling</vt:lpstr>
      <vt:lpstr>Selective Editing</vt:lpstr>
      <vt:lpstr>Use of Humor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&amp; Persuasion</dc:title>
  <dc:creator>Imagine Schools Southwestern Group</dc:creator>
  <cp:lastModifiedBy>Imagine Schools Southwestern Group</cp:lastModifiedBy>
  <cp:revision>9</cp:revision>
  <dcterms:created xsi:type="dcterms:W3CDTF">2013-11-07T18:34:33Z</dcterms:created>
  <dcterms:modified xsi:type="dcterms:W3CDTF">2017-08-18T21:35:17Z</dcterms:modified>
</cp:coreProperties>
</file>