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01321C-07B4-4CCD-A544-BB35D10E86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7F7058-C65F-4585-98D5-9E4802B5DD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321C-07B4-4CCD-A544-BB35D10E86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7058-C65F-4585-98D5-9E4802B5D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321C-07B4-4CCD-A544-BB35D10E86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7058-C65F-4585-98D5-9E4802B5D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01321C-07B4-4CCD-A544-BB35D10E86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7F7058-C65F-4585-98D5-9E4802B5DD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01321C-07B4-4CCD-A544-BB35D10E86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7F7058-C65F-4585-98D5-9E4802B5DD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321C-07B4-4CCD-A544-BB35D10E86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7058-C65F-4585-98D5-9E4802B5DD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321C-07B4-4CCD-A544-BB35D10E86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7058-C65F-4585-98D5-9E4802B5DD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01321C-07B4-4CCD-A544-BB35D10E86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7F7058-C65F-4585-98D5-9E4802B5DD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321C-07B4-4CCD-A544-BB35D10E86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7058-C65F-4585-98D5-9E4802B5D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01321C-07B4-4CCD-A544-BB35D10E86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7F7058-C65F-4585-98D5-9E4802B5DDC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01321C-07B4-4CCD-A544-BB35D10E86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7F7058-C65F-4585-98D5-9E4802B5DDC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01321C-07B4-4CCD-A544-BB35D10E86F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7F7058-C65F-4585-98D5-9E4802B5DD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Television as Business:  Minimizing the Risk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2-4-14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0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Cheaper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Reality TV Shows.</a:t>
            </a:r>
          </a:p>
          <a:p>
            <a:r>
              <a:rPr lang="en-US" dirty="0" smtClean="0"/>
              <a:t>They are cheaper than normal TV shows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write ideas for 3 new TV shows.</a:t>
            </a:r>
          </a:p>
          <a:p>
            <a:r>
              <a:rPr lang="en-US" dirty="0" smtClean="0"/>
              <a:t>The first show will be a copy.</a:t>
            </a:r>
          </a:p>
          <a:p>
            <a:r>
              <a:rPr lang="en-US" dirty="0" smtClean="0"/>
              <a:t>The second show will be a spinoff</a:t>
            </a:r>
          </a:p>
          <a:p>
            <a:r>
              <a:rPr lang="en-US" dirty="0" smtClean="0"/>
              <a:t>The third will be original based on a genre categories.</a:t>
            </a:r>
          </a:p>
          <a:p>
            <a:endParaRPr lang="en-US" dirty="0"/>
          </a:p>
          <a:p>
            <a:r>
              <a:rPr lang="en-US" dirty="0" smtClean="0"/>
              <a:t>Needs to be in complete sentences and paragraphs.</a:t>
            </a:r>
          </a:p>
          <a:p>
            <a:endParaRPr lang="en-US" dirty="0"/>
          </a:p>
          <a:p>
            <a:r>
              <a:rPr lang="en-US" dirty="0" smtClean="0"/>
              <a:t>Due </a:t>
            </a:r>
            <a:r>
              <a:rPr lang="en-US" dirty="0" smtClean="0"/>
              <a:t>Wednesday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044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 the strategies television executives use to minimize the risk of losing money.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7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the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the TV business, this means decreasing the chances that television shows will lose money by not earning enough ratings.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279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Reliance on Genres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Genre refers to the types of TV shows, or categories of programming that are defined by a certain type of elements.</a:t>
            </a:r>
          </a:p>
          <a:p>
            <a:pPr lvl="1"/>
            <a:r>
              <a:rPr lang="en-US" dirty="0" smtClean="0"/>
              <a:t>Situation Comedy</a:t>
            </a:r>
          </a:p>
          <a:p>
            <a:pPr lvl="1"/>
            <a:r>
              <a:rPr lang="en-US" dirty="0" smtClean="0"/>
              <a:t>Drama</a:t>
            </a:r>
          </a:p>
          <a:p>
            <a:pPr lvl="1"/>
            <a:r>
              <a:rPr lang="en-US" dirty="0" smtClean="0"/>
              <a:t>Reality TV Show</a:t>
            </a:r>
          </a:p>
          <a:p>
            <a:pPr lvl="1"/>
            <a:r>
              <a:rPr lang="en-US" dirty="0" smtClean="0"/>
              <a:t>Sports Broadcast</a:t>
            </a:r>
          </a:p>
          <a:p>
            <a:pPr lvl="1"/>
            <a:r>
              <a:rPr lang="en-US" dirty="0" smtClean="0"/>
              <a:t>Talk Show</a:t>
            </a:r>
          </a:p>
          <a:p>
            <a:pPr lvl="1"/>
            <a:r>
              <a:rPr lang="en-US" dirty="0" smtClean="0"/>
              <a:t>Game Show</a:t>
            </a:r>
          </a:p>
          <a:p>
            <a:pPr lvl="1"/>
            <a:r>
              <a:rPr lang="en-US" dirty="0" smtClean="0"/>
              <a:t>Cooking Show</a:t>
            </a:r>
          </a:p>
          <a:p>
            <a:pPr lvl="1"/>
            <a:r>
              <a:rPr lang="en-US" dirty="0" smtClean="0"/>
              <a:t>Soap Opera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Genres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type of genres has certain common characteristics.  The audience expects that each of these genres will look and sound a certain way and will contain certain kinds of characters and plots.</a:t>
            </a:r>
          </a:p>
          <a:p>
            <a:pPr lvl="1"/>
            <a:r>
              <a:rPr lang="en-US" dirty="0" smtClean="0"/>
              <a:t>Characters – genres usually have certain things in common.</a:t>
            </a:r>
          </a:p>
          <a:p>
            <a:pPr lvl="1"/>
            <a:r>
              <a:rPr lang="en-US" dirty="0" smtClean="0"/>
              <a:t>Plot – a plot is a storyline.  Each genre usually sticks to story lines that have certain things in common.</a:t>
            </a:r>
          </a:p>
          <a:p>
            <a:pPr lvl="1"/>
            <a:r>
              <a:rPr lang="en-US" dirty="0" smtClean="0"/>
              <a:t>Aesthetics – elements that have to with how a TV show looks and sounds (lighting, set design, music, laugh tracks)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TV, a copy refers to a TV show that is very similar to one that is already been a success.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43200"/>
            <a:ext cx="3893279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0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TV shows that feature a character that has appeared on an already successful TV show.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2" y="2667000"/>
            <a:ext cx="47148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5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of the most profitable ways that TV makes money is through syndication.  This refers to a programs that isn’t affiliated with a particular network, but rather is “rented out” by networks.  </a:t>
            </a:r>
            <a:endParaRPr lang="en-US" dirty="0"/>
          </a:p>
          <a:p>
            <a:r>
              <a:rPr lang="en-US" dirty="0" smtClean="0"/>
              <a:t>Many shows go into syndication after they have gone off the air, or they have been on air for a long time.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40348"/>
            <a:ext cx="3543300" cy="23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9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TV shows can also make money if they hit it big with international market.  This is away for TV shows to earn money without having to produce a new, expensive show.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3581400" cy="238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0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386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Schoolbook</vt:lpstr>
      <vt:lpstr>Wingdings</vt:lpstr>
      <vt:lpstr>Wingdings 2</vt:lpstr>
      <vt:lpstr>Oriel</vt:lpstr>
      <vt:lpstr>Television as Business:  Minimizing the Risk</vt:lpstr>
      <vt:lpstr>Objective</vt:lpstr>
      <vt:lpstr>Minimizing the Risk</vt:lpstr>
      <vt:lpstr>Reliance on Genres</vt:lpstr>
      <vt:lpstr>Characteristics of Genres</vt:lpstr>
      <vt:lpstr>Copies</vt:lpstr>
      <vt:lpstr>Spin-Offs</vt:lpstr>
      <vt:lpstr>Syndication</vt:lpstr>
      <vt:lpstr>International Market</vt:lpstr>
      <vt:lpstr>Use of Cheaper Formats</vt:lpstr>
      <vt:lpstr>Homework</vt:lpstr>
    </vt:vector>
  </TitlesOfParts>
  <Company>Imagine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Television as Business:  Minimizing the Risk</dc:title>
  <dc:creator>Imagine Schools Southwestern Group</dc:creator>
  <cp:lastModifiedBy>Imagine Schools Southwestern Group</cp:lastModifiedBy>
  <cp:revision>7</cp:revision>
  <dcterms:created xsi:type="dcterms:W3CDTF">2013-11-19T18:47:30Z</dcterms:created>
  <dcterms:modified xsi:type="dcterms:W3CDTF">2017-08-29T21:51:15Z</dcterms:modified>
</cp:coreProperties>
</file>