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5" d="100"/>
          <a:sy n="75"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LYQWwhXYYD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apeshifter.i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apeshifter.i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3D ANIMATION - MORE THAN ENTERTAINMENT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8405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Reality or Digital?</a:t>
            </a:r>
          </a:p>
        </p:txBody>
      </p:sp>
      <p:sp>
        <p:nvSpPr>
          <p:cNvPr id="3" name="Content Placeholder 2"/>
          <p:cNvSpPr>
            <a:spLocks noGrp="1"/>
          </p:cNvSpPr>
          <p:nvPr>
            <p:ph idx="1"/>
          </p:nvPr>
        </p:nvSpPr>
        <p:spPr/>
        <p:txBody>
          <a:bodyPr/>
          <a:lstStyle/>
          <a:p>
            <a:r>
              <a:rPr lang="en-US" dirty="0"/>
              <a:t>You have seen images from original photographs and from digitally enhanced ones. You have seen videos of 3D characters with such painstaking detail that the hair looks real. Can you be fooled (or not) with this image? Is it real or is it digitally created</a:t>
            </a:r>
            <a:r>
              <a:rPr lang="en-US" dirty="0" smtClean="0"/>
              <a:t>?</a:t>
            </a:r>
            <a:endParaRPr lang="en-US" dirty="0"/>
          </a:p>
        </p:txBody>
      </p:sp>
      <p:pic>
        <p:nvPicPr>
          <p:cNvPr id="4" name="Picture 3"/>
          <p:cNvPicPr>
            <a:picLocks noChangeAspect="1"/>
          </p:cNvPicPr>
          <p:nvPr/>
        </p:nvPicPr>
        <p:blipFill>
          <a:blip r:embed="rId2"/>
          <a:stretch>
            <a:fillRect/>
          </a:stretch>
        </p:blipFill>
        <p:spPr>
          <a:xfrm>
            <a:off x="4150597" y="3323523"/>
            <a:ext cx="4968003" cy="3378243"/>
          </a:xfrm>
          <a:prstGeom prst="rect">
            <a:avLst/>
          </a:prstGeom>
        </p:spPr>
      </p:pic>
    </p:spTree>
    <p:extLst>
      <p:ext uri="{BB962C8B-B14F-4D97-AF65-F5344CB8AC3E}">
        <p14:creationId xmlns:p14="http://schemas.microsoft.com/office/powerpoint/2010/main" val="370454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3D ANIMATIONS IN THE MEDICAL FIELD</a:t>
            </a:r>
          </a:p>
        </p:txBody>
      </p:sp>
      <p:pic>
        <p:nvPicPr>
          <p:cNvPr id="6" name="Content Placeholder 5"/>
          <p:cNvPicPr>
            <a:picLocks noGrp="1" noChangeAspect="1"/>
          </p:cNvPicPr>
          <p:nvPr>
            <p:ph idx="1"/>
          </p:nvPr>
        </p:nvPicPr>
        <p:blipFill>
          <a:blip r:embed="rId2"/>
          <a:stretch>
            <a:fillRect/>
          </a:stretch>
        </p:blipFill>
        <p:spPr>
          <a:xfrm>
            <a:off x="5666046" y="2165684"/>
            <a:ext cx="5588853" cy="3778250"/>
          </a:xfrm>
          <a:prstGeom prst="rect">
            <a:avLst/>
          </a:prstGeom>
        </p:spPr>
      </p:pic>
      <p:sp>
        <p:nvSpPr>
          <p:cNvPr id="7" name="TextBox 6"/>
          <p:cNvSpPr txBox="1"/>
          <p:nvPr/>
        </p:nvSpPr>
        <p:spPr>
          <a:xfrm>
            <a:off x="2592925" y="1792651"/>
            <a:ext cx="2733054" cy="4524315"/>
          </a:xfrm>
          <a:prstGeom prst="rect">
            <a:avLst/>
          </a:prstGeom>
          <a:noFill/>
        </p:spPr>
        <p:txBody>
          <a:bodyPr wrap="square" rtlCol="0">
            <a:spAutoFit/>
          </a:bodyPr>
          <a:lstStyle/>
          <a:p>
            <a:r>
              <a:rPr lang="en-US" dirty="0"/>
              <a:t>What do you think this image is depicting</a:t>
            </a:r>
            <a:r>
              <a:rPr lang="en-US" dirty="0" smtClean="0"/>
              <a:t>?</a:t>
            </a:r>
          </a:p>
          <a:p>
            <a:endParaRPr lang="en-US" dirty="0"/>
          </a:p>
          <a:p>
            <a:r>
              <a:rPr lang="en-US" dirty="0"/>
              <a:t>Your guess is as good as anyone else's. It may be illustrating how a medicine interacts with the body at a molecular level.</a:t>
            </a:r>
          </a:p>
          <a:p>
            <a:endParaRPr lang="en-US" dirty="0"/>
          </a:p>
          <a:p>
            <a:r>
              <a:rPr lang="en-US" dirty="0"/>
              <a:t>Definitely, this image is a still frame from the medical field. The medical community has wide and varied uses for animations.</a:t>
            </a:r>
          </a:p>
        </p:txBody>
      </p:sp>
    </p:spTree>
    <p:extLst>
      <p:ext uri="{BB962C8B-B14F-4D97-AF65-F5344CB8AC3E}">
        <p14:creationId xmlns:p14="http://schemas.microsoft.com/office/powerpoint/2010/main" val="295874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Animation in Medical Field</a:t>
            </a:r>
            <a:endParaRPr lang="en-US" dirty="0"/>
          </a:p>
        </p:txBody>
      </p:sp>
      <p:sp>
        <p:nvSpPr>
          <p:cNvPr id="3" name="Content Placeholder 2"/>
          <p:cNvSpPr>
            <a:spLocks noGrp="1"/>
          </p:cNvSpPr>
          <p:nvPr>
            <p:ph idx="1"/>
          </p:nvPr>
        </p:nvSpPr>
        <p:spPr/>
        <p:txBody>
          <a:bodyPr/>
          <a:lstStyle/>
          <a:p>
            <a:r>
              <a:rPr lang="en-US" dirty="0" smtClean="0"/>
              <a:t>Watch this video:  </a:t>
            </a:r>
            <a:r>
              <a:rPr lang="en-US" dirty="0" smtClean="0">
                <a:hlinkClick r:id="rId2"/>
              </a:rPr>
              <a:t>3D Animation in Medical Field</a:t>
            </a:r>
            <a:endParaRPr lang="en-US" dirty="0" smtClean="0"/>
          </a:p>
          <a:p>
            <a:r>
              <a:rPr lang="en-US" dirty="0"/>
              <a:t>This clip was made to educate physicians about a new medical product that controls the bleeding from a wound.</a:t>
            </a:r>
          </a:p>
          <a:p>
            <a:r>
              <a:rPr lang="en-US" dirty="0"/>
              <a:t>Respond</a:t>
            </a:r>
          </a:p>
          <a:p>
            <a:r>
              <a:rPr lang="en-US" dirty="0"/>
              <a:t>Do you think you could apply the </a:t>
            </a:r>
            <a:r>
              <a:rPr lang="en-US" dirty="0" err="1"/>
              <a:t>WoundStat</a:t>
            </a:r>
            <a:r>
              <a:rPr lang="en-US" dirty="0"/>
              <a:t> to yourself?</a:t>
            </a:r>
          </a:p>
          <a:p>
            <a:r>
              <a:rPr lang="en-US" dirty="0"/>
              <a:t>Did you wonder if it might hurt or sting?</a:t>
            </a:r>
          </a:p>
          <a:p>
            <a:r>
              <a:rPr lang="en-US" dirty="0"/>
              <a:t>Can you imagine showing real injuries instead of a 3D animation?</a:t>
            </a:r>
          </a:p>
          <a:p>
            <a:r>
              <a:rPr lang="en-US" dirty="0"/>
              <a:t>Do you think the 3D animation is effective?</a:t>
            </a:r>
          </a:p>
          <a:p>
            <a:endParaRPr lang="en-US" dirty="0"/>
          </a:p>
        </p:txBody>
      </p:sp>
    </p:spTree>
    <p:extLst>
      <p:ext uri="{BB962C8B-B14F-4D97-AF65-F5344CB8AC3E}">
        <p14:creationId xmlns:p14="http://schemas.microsoft.com/office/powerpoint/2010/main" val="315882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3D Animation in Medical Field</a:t>
            </a:r>
          </a:p>
        </p:txBody>
      </p:sp>
      <p:sp>
        <p:nvSpPr>
          <p:cNvPr id="3" name="Content Placeholder 2"/>
          <p:cNvSpPr>
            <a:spLocks noGrp="1"/>
          </p:cNvSpPr>
          <p:nvPr>
            <p:ph idx="1"/>
          </p:nvPr>
        </p:nvSpPr>
        <p:spPr/>
        <p:txBody>
          <a:bodyPr/>
          <a:lstStyle/>
          <a:p>
            <a:r>
              <a:rPr lang="en-US" dirty="0"/>
              <a:t>You have witnessed a few examples of how the medical field uses animations. Animations can:</a:t>
            </a:r>
          </a:p>
          <a:p>
            <a:r>
              <a:rPr lang="en-US" dirty="0"/>
              <a:t>Train surgeons and doctors on procedures</a:t>
            </a:r>
          </a:p>
          <a:p>
            <a:r>
              <a:rPr lang="en-US" dirty="0"/>
              <a:t>Show doctors and patients how medicines interact with the human body</a:t>
            </a:r>
          </a:p>
          <a:p>
            <a:r>
              <a:rPr lang="en-US" dirty="0"/>
              <a:t>Depict human phenomena so that you can understand processes better</a:t>
            </a:r>
          </a:p>
          <a:p>
            <a:r>
              <a:rPr lang="en-US" dirty="0"/>
              <a:t>Explain complex procedures without harming an animal or human</a:t>
            </a:r>
          </a:p>
          <a:p>
            <a:r>
              <a:rPr lang="en-US" dirty="0"/>
              <a:t>Illustrate how different organs function</a:t>
            </a:r>
          </a:p>
          <a:p>
            <a:endParaRPr lang="en-US" dirty="0"/>
          </a:p>
        </p:txBody>
      </p:sp>
    </p:spTree>
    <p:extLst>
      <p:ext uri="{BB962C8B-B14F-4D97-AF65-F5344CB8AC3E}">
        <p14:creationId xmlns:p14="http://schemas.microsoft.com/office/powerpoint/2010/main" val="181984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t>3D RENDITIONS IN THE ARCHITECTURAL FIELD</a:t>
            </a:r>
            <a:br>
              <a:rPr lang="en-US" cap="all" dirty="0"/>
            </a:br>
            <a:endParaRPr lang="en-US" dirty="0"/>
          </a:p>
        </p:txBody>
      </p:sp>
      <p:sp>
        <p:nvSpPr>
          <p:cNvPr id="3" name="Content Placeholder 2"/>
          <p:cNvSpPr>
            <a:spLocks noGrp="1"/>
          </p:cNvSpPr>
          <p:nvPr>
            <p:ph idx="1"/>
          </p:nvPr>
        </p:nvSpPr>
        <p:spPr/>
        <p:txBody>
          <a:bodyPr/>
          <a:lstStyle/>
          <a:p>
            <a:r>
              <a:rPr lang="en-US" dirty="0"/>
              <a:t>Architectural projects can cost millions of dollars. Therefore, clients like to see renditions of a finished project before they spend their money with an architectural firm. 3D animations and models are often used for this kind of work. Some are quite detailed, even including cars, trees, and people. Creating the right lighting in a 3D environment, particularly interiors, is critical.</a:t>
            </a:r>
            <a:endParaRPr lang="en-US" dirty="0"/>
          </a:p>
        </p:txBody>
      </p:sp>
      <p:pic>
        <p:nvPicPr>
          <p:cNvPr id="4" name="Picture 3"/>
          <p:cNvPicPr>
            <a:picLocks noChangeAspect="1"/>
          </p:cNvPicPr>
          <p:nvPr/>
        </p:nvPicPr>
        <p:blipFill>
          <a:blip r:embed="rId2"/>
          <a:stretch>
            <a:fillRect/>
          </a:stretch>
        </p:blipFill>
        <p:spPr>
          <a:xfrm>
            <a:off x="5374217" y="3733172"/>
            <a:ext cx="2541058" cy="2178050"/>
          </a:xfrm>
          <a:prstGeom prst="rect">
            <a:avLst/>
          </a:prstGeom>
        </p:spPr>
      </p:pic>
    </p:spTree>
    <p:extLst>
      <p:ext uri="{BB962C8B-B14F-4D97-AF65-F5344CB8AC3E}">
        <p14:creationId xmlns:p14="http://schemas.microsoft.com/office/powerpoint/2010/main" val="365967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3D RENDITIONS IN THE ARCHITECTURAL FIELD</a:t>
            </a:r>
            <a:endParaRPr lang="en-US" dirty="0"/>
          </a:p>
        </p:txBody>
      </p:sp>
      <p:sp>
        <p:nvSpPr>
          <p:cNvPr id="3" name="Content Placeholder 2"/>
          <p:cNvSpPr>
            <a:spLocks noGrp="1"/>
          </p:cNvSpPr>
          <p:nvPr>
            <p:ph idx="1"/>
          </p:nvPr>
        </p:nvSpPr>
        <p:spPr/>
        <p:txBody>
          <a:bodyPr>
            <a:normAutofit lnSpcReduction="10000"/>
          </a:bodyPr>
          <a:lstStyle/>
          <a:p>
            <a:r>
              <a:rPr lang="en-US" dirty="0"/>
              <a:t>How does an architecture student advance in each stage of his education? First he starts by drawing his ideas on paper. Then he builds his plans with modeling wood and clay. Use your notes to answer these thought-provoking questions.</a:t>
            </a:r>
          </a:p>
          <a:p>
            <a:r>
              <a:rPr lang="en-US" dirty="0"/>
              <a:t>At first, the student's work is done on paper. Why do you think the lesson assignments are done on paper first?</a:t>
            </a:r>
          </a:p>
          <a:p>
            <a:r>
              <a:rPr lang="en-US" dirty="0"/>
              <a:t>What skills are required to be successful as an architect?</a:t>
            </a:r>
          </a:p>
          <a:p>
            <a:r>
              <a:rPr lang="en-US" dirty="0"/>
              <a:t>Is architecture something you might be interested in studying? Why or why not?</a:t>
            </a:r>
          </a:p>
          <a:p>
            <a:r>
              <a:rPr lang="en-US" dirty="0"/>
              <a:t>What do you think an architect can make in one hour? Of course, it depends on the project. But do some research and find a web site that contains salary information for this career.</a:t>
            </a:r>
          </a:p>
          <a:p>
            <a:endParaRPr lang="en-US" dirty="0"/>
          </a:p>
        </p:txBody>
      </p:sp>
    </p:spTree>
    <p:extLst>
      <p:ext uri="{BB962C8B-B14F-4D97-AF65-F5344CB8AC3E}">
        <p14:creationId xmlns:p14="http://schemas.microsoft.com/office/powerpoint/2010/main" val="355954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CREATING YOUR OWN ANIMATION</a:t>
            </a:r>
            <a:br>
              <a:rPr lang="en-US" cap="all" dirty="0"/>
            </a:br>
            <a:endParaRPr lang="en-US" dirty="0"/>
          </a:p>
        </p:txBody>
      </p:sp>
      <p:sp>
        <p:nvSpPr>
          <p:cNvPr id="3" name="Content Placeholder 2"/>
          <p:cNvSpPr>
            <a:spLocks noGrp="1"/>
          </p:cNvSpPr>
          <p:nvPr>
            <p:ph idx="1"/>
          </p:nvPr>
        </p:nvSpPr>
        <p:spPr/>
        <p:txBody>
          <a:bodyPr/>
          <a:lstStyle/>
          <a:p>
            <a:r>
              <a:rPr lang="en-US" dirty="0"/>
              <a:t>Now, let's switch gears from concept to practice. You will get a great introduction to creating perhaps your first animation. You may find that you have talent or have an interest in this area that you had never considered. If so, this software will be the beginning of your exciting journey into the world of animation production.</a:t>
            </a:r>
          </a:p>
          <a:p>
            <a:r>
              <a:rPr lang="en-US" b="1" dirty="0">
                <a:hlinkClick r:id="rId2"/>
              </a:rPr>
              <a:t>Shapeshifter</a:t>
            </a:r>
            <a:endParaRPr lang="en-US" dirty="0"/>
          </a:p>
          <a:p>
            <a:r>
              <a:rPr lang="en-US" b="1" i="1" dirty="0">
                <a:hlinkClick r:id="rId2"/>
              </a:rPr>
              <a:t>Shapeshifter</a:t>
            </a:r>
            <a:r>
              <a:rPr lang="en-US" dirty="0"/>
              <a:t> deals with only a few simple shapes that you can manipulate and get some interesting results.</a:t>
            </a:r>
          </a:p>
          <a:p>
            <a:endParaRPr lang="en-US" dirty="0"/>
          </a:p>
        </p:txBody>
      </p:sp>
    </p:spTree>
    <p:extLst>
      <p:ext uri="{BB962C8B-B14F-4D97-AF65-F5344CB8AC3E}">
        <p14:creationId xmlns:p14="http://schemas.microsoft.com/office/powerpoint/2010/main" val="3322807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Shapeshifter</a:t>
            </a:r>
            <a:endParaRPr lang="en-US" dirty="0"/>
          </a:p>
        </p:txBody>
      </p:sp>
      <p:sp>
        <p:nvSpPr>
          <p:cNvPr id="3" name="Content Placeholder 2"/>
          <p:cNvSpPr>
            <a:spLocks noGrp="1"/>
          </p:cNvSpPr>
          <p:nvPr>
            <p:ph idx="1"/>
          </p:nvPr>
        </p:nvSpPr>
        <p:spPr/>
        <p:txBody>
          <a:bodyPr>
            <a:normAutofit lnSpcReduction="10000"/>
          </a:bodyPr>
          <a:lstStyle/>
          <a:p>
            <a:r>
              <a:rPr lang="en-US" dirty="0"/>
              <a:t>Now it’s time to create some simple animations in </a:t>
            </a:r>
            <a:r>
              <a:rPr lang="en-US" b="1" dirty="0">
                <a:hlinkClick r:id="rId2"/>
              </a:rPr>
              <a:t>Shapeshifter</a:t>
            </a:r>
            <a:r>
              <a:rPr lang="en-US" dirty="0"/>
              <a:t>. Familiarize yourself with the software. Experiment with moving simple shapes around the workspace.</a:t>
            </a:r>
          </a:p>
          <a:p>
            <a:r>
              <a:rPr lang="en-US" dirty="0"/>
              <a:t>In this lesson, we want you to get comfortable working with this program. Learn what you can and can't do with it.</a:t>
            </a:r>
          </a:p>
          <a:p>
            <a:r>
              <a:rPr lang="en-US" dirty="0"/>
              <a:t>Take a look at some of the other work on the site, including the good, the bad, and the ugly.</a:t>
            </a:r>
          </a:p>
          <a:p>
            <a:r>
              <a:rPr lang="en-US" dirty="0"/>
              <a:t>Get some ideas for your final animation piece (which is next lesson’s project).</a:t>
            </a:r>
          </a:p>
          <a:p>
            <a:r>
              <a:rPr lang="en-US" dirty="0"/>
              <a:t>Once you get comfortable with the program, figure out what you would like to do for next week’s project. Write out a short concept in three to four paragraphs.</a:t>
            </a:r>
          </a:p>
          <a:p>
            <a:endParaRPr lang="en-US" dirty="0"/>
          </a:p>
        </p:txBody>
      </p:sp>
    </p:spTree>
    <p:extLst>
      <p:ext uri="{BB962C8B-B14F-4D97-AF65-F5344CB8AC3E}">
        <p14:creationId xmlns:p14="http://schemas.microsoft.com/office/powerpoint/2010/main" val="103548089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TotalTime>
  <Words>559</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3D ANIMATION - MORE THAN ENTERTAINMENT</vt:lpstr>
      <vt:lpstr>Reality or Digital?</vt:lpstr>
      <vt:lpstr>3D ANIMATIONS IN THE MEDICAL FIELD</vt:lpstr>
      <vt:lpstr>3D Animation in Medical Field</vt:lpstr>
      <vt:lpstr>3D Animation in Medical Field</vt:lpstr>
      <vt:lpstr>3D RENDITIONS IN THE ARCHITECTURAL FIELD </vt:lpstr>
      <vt:lpstr>3D RENDITIONS IN THE ARCHITECTURAL FIELD</vt:lpstr>
      <vt:lpstr>CREATING YOUR OWN ANIMATION </vt:lpstr>
      <vt:lpstr>Using Shapeshifter</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ANIMATION - MORE THAN ENTERTAINMENT</dc:title>
  <dc:creator>Imagine Schools Southwestern Group</dc:creator>
  <cp:lastModifiedBy>Imagine Schools Southwestern Group</cp:lastModifiedBy>
  <cp:revision>4</cp:revision>
  <dcterms:created xsi:type="dcterms:W3CDTF">2018-04-23T14:52:40Z</dcterms:created>
  <dcterms:modified xsi:type="dcterms:W3CDTF">2018-04-23T15:22:28Z</dcterms:modified>
</cp:coreProperties>
</file>