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4/19/2018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youtube.com/watch?v=w7h0ppnUQh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theage.com.au/ffximage/2005/08/12/wallace_gromit_wideweb__430x272.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bignico.files.wordpress.com/2007/09/250px-modeler83.p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9jcg.com/tutorials/steven_tubbrit/rigging_part3_10.jp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newfreedownloads.com/imgs/23171-w520.jpg" TargetMode="External"/><Relationship Id="rId2" Type="http://schemas.openxmlformats.org/officeDocument/2006/relationships/hyperlink" Target="http://ima.udg.edu/iiia/GGG/Gallery/users/castro/qmc/tic3egMC.gi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3D Animation</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023059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3D ANIMATION</a:t>
            </a:r>
          </a:p>
        </p:txBody>
      </p:sp>
      <p:sp>
        <p:nvSpPr>
          <p:cNvPr id="3" name="Content Placeholder 2"/>
          <p:cNvSpPr>
            <a:spLocks noGrp="1"/>
          </p:cNvSpPr>
          <p:nvPr>
            <p:ph idx="1"/>
          </p:nvPr>
        </p:nvSpPr>
        <p:spPr/>
        <p:txBody>
          <a:bodyPr>
            <a:normAutofit fontScale="85000" lnSpcReduction="20000"/>
          </a:bodyPr>
          <a:lstStyle/>
          <a:p>
            <a:r>
              <a:rPr lang="en-US" dirty="0"/>
              <a:t>Analyze the use of 3D animation in film and in the workplace.</a:t>
            </a:r>
          </a:p>
          <a:p>
            <a:r>
              <a:rPr lang="en-US" dirty="0"/>
              <a:t>It’s time for you to write another short essay. This time you have the option to write about any ONE of these topics. Choose the one that is most interesting to you. Write a minimum of 500 words (don’t worry, that’s a lot shorter than it sounds</a:t>
            </a:r>
            <a:r>
              <a:rPr lang="en-US" dirty="0" smtClean="0"/>
              <a:t>).</a:t>
            </a:r>
            <a:endParaRPr lang="en-US" dirty="0"/>
          </a:p>
          <a:p>
            <a:r>
              <a:rPr lang="en-US" dirty="0"/>
              <a:t>Perform internet research outside of these lessons to help you come to your conclusions</a:t>
            </a:r>
            <a:r>
              <a:rPr lang="en-US" dirty="0" smtClean="0"/>
              <a:t>.</a:t>
            </a:r>
            <a:endParaRPr lang="en-US" dirty="0"/>
          </a:p>
          <a:p>
            <a:r>
              <a:rPr lang="en-US" dirty="0"/>
              <a:t>OPTION 1</a:t>
            </a:r>
            <a:r>
              <a:rPr lang="en-US" dirty="0" smtClean="0"/>
              <a:t>:</a:t>
            </a:r>
            <a:endParaRPr lang="en-US" dirty="0"/>
          </a:p>
          <a:p>
            <a:r>
              <a:rPr lang="en-US" dirty="0"/>
              <a:t>Do you believe that the use of 3D animation has grown in feature films over the last few years? If so, do you think the trend will continue? What are the forces driving this trend</a:t>
            </a:r>
            <a:r>
              <a:rPr lang="en-US" dirty="0" smtClean="0"/>
              <a:t>?</a:t>
            </a:r>
            <a:endParaRPr lang="en-US" dirty="0"/>
          </a:p>
          <a:p>
            <a:r>
              <a:rPr lang="en-US" dirty="0"/>
              <a:t>OPTION 2</a:t>
            </a:r>
            <a:r>
              <a:rPr lang="en-US" dirty="0" smtClean="0"/>
              <a:t>:</a:t>
            </a:r>
            <a:endParaRPr lang="en-US" dirty="0"/>
          </a:p>
          <a:p>
            <a:r>
              <a:rPr lang="en-US" dirty="0"/>
              <a:t>Imagine yourself working for a 3D animation studio (Pixar for example). What job do you think you’d like to have to contribute to the production? Why</a:t>
            </a:r>
            <a:r>
              <a:rPr lang="en-US" dirty="0" smtClean="0"/>
              <a:t>?</a:t>
            </a:r>
            <a:endParaRPr lang="en-US" dirty="0"/>
          </a:p>
          <a:p>
            <a:r>
              <a:rPr lang="en-US" dirty="0"/>
              <a:t>OPTION 3</a:t>
            </a:r>
            <a:r>
              <a:rPr lang="en-US" dirty="0" smtClean="0"/>
              <a:t>:</a:t>
            </a:r>
            <a:endParaRPr lang="en-US" dirty="0"/>
          </a:p>
          <a:p>
            <a:r>
              <a:rPr lang="en-US" dirty="0"/>
              <a:t>Perhaps you have your own topic that you’d like to discuss. If so, proceed with your own topic (provided it has to do with 3D animation).</a:t>
            </a:r>
          </a:p>
        </p:txBody>
      </p:sp>
    </p:spTree>
    <p:extLst>
      <p:ext uri="{BB962C8B-B14F-4D97-AF65-F5344CB8AC3E}">
        <p14:creationId xmlns:p14="http://schemas.microsoft.com/office/powerpoint/2010/main" val="2052117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smtClean="0"/>
              <a:t>OBJECTIVE</a:t>
            </a:r>
            <a:r>
              <a:rPr lang="en-US" cap="all" dirty="0"/>
              <a:t/>
            </a:r>
            <a:br>
              <a:rPr lang="en-US" cap="all" dirty="0"/>
            </a:br>
            <a:endParaRPr lang="en-US" dirty="0"/>
          </a:p>
        </p:txBody>
      </p:sp>
      <p:sp>
        <p:nvSpPr>
          <p:cNvPr id="3" name="Content Placeholder 2"/>
          <p:cNvSpPr>
            <a:spLocks noGrp="1"/>
          </p:cNvSpPr>
          <p:nvPr>
            <p:ph idx="1"/>
          </p:nvPr>
        </p:nvSpPr>
        <p:spPr/>
        <p:txBody>
          <a:bodyPr/>
          <a:lstStyle/>
          <a:p>
            <a:r>
              <a:rPr lang="en-US" dirty="0"/>
              <a:t>Sequence the steps for producing a 3D animation</a:t>
            </a:r>
          </a:p>
          <a:p>
            <a:endParaRPr lang="en-US" dirty="0"/>
          </a:p>
        </p:txBody>
      </p:sp>
    </p:spTree>
    <p:extLst>
      <p:ext uri="{BB962C8B-B14F-4D97-AF65-F5344CB8AC3E}">
        <p14:creationId xmlns:p14="http://schemas.microsoft.com/office/powerpoint/2010/main" val="2190455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HISTORY OF 3D ANIMATION</a:t>
            </a:r>
            <a:br>
              <a:rPr lang="en-US" cap="all" dirty="0"/>
            </a:br>
            <a:endParaRPr lang="en-US" dirty="0"/>
          </a:p>
        </p:txBody>
      </p:sp>
      <p:sp>
        <p:nvSpPr>
          <p:cNvPr id="3" name="Content Placeholder 2"/>
          <p:cNvSpPr>
            <a:spLocks noGrp="1"/>
          </p:cNvSpPr>
          <p:nvPr>
            <p:ph idx="1"/>
          </p:nvPr>
        </p:nvSpPr>
        <p:spPr/>
        <p:txBody>
          <a:bodyPr/>
          <a:lstStyle/>
          <a:p>
            <a:r>
              <a:rPr lang="en-US" b="1" dirty="0"/>
              <a:t>1970s 3D Animation</a:t>
            </a:r>
          </a:p>
          <a:p>
            <a:r>
              <a:rPr lang="en-US" dirty="0"/>
              <a:t>The evolution of the craft since that time is staggering. Pixar's first short film, </a:t>
            </a:r>
            <a:r>
              <a:rPr lang="en-US" dirty="0" err="1"/>
              <a:t>Luxo</a:t>
            </a:r>
            <a:r>
              <a:rPr lang="en-US" dirty="0"/>
              <a:t> Jr., deals with animated simple shapes and backgrounds. </a:t>
            </a:r>
            <a:r>
              <a:rPr lang="en-US" dirty="0" err="1"/>
              <a:t>Evoman</a:t>
            </a:r>
            <a:r>
              <a:rPr lang="en-US" dirty="0"/>
              <a:t> attempts the much harder task of human faces and hair. Look at the expressiveness of the characters' faces. Notice the nuanced lighting in the frame as well.</a:t>
            </a:r>
          </a:p>
          <a:p>
            <a:r>
              <a:rPr lang="en-US" dirty="0"/>
              <a:t>But there was a time when </a:t>
            </a:r>
            <a:r>
              <a:rPr lang="en-US" dirty="0" err="1"/>
              <a:t>Luxo</a:t>
            </a:r>
            <a:r>
              <a:rPr lang="en-US" dirty="0"/>
              <a:t> Jr. was considered state of the art. John Whitney also amazed people in 1975 with his </a:t>
            </a:r>
            <a:r>
              <a:rPr lang="en-US" dirty="0">
                <a:hlinkClick r:id="rId2"/>
              </a:rPr>
              <a:t>computer graphics</a:t>
            </a:r>
            <a:r>
              <a:rPr lang="en-US" dirty="0"/>
              <a:t>. It is not strictly 3D, but we think it's interesting to see just how quickly the computer animation industry has evolved.</a:t>
            </a:r>
          </a:p>
        </p:txBody>
      </p:sp>
    </p:spTree>
    <p:extLst>
      <p:ext uri="{BB962C8B-B14F-4D97-AF65-F5344CB8AC3E}">
        <p14:creationId xmlns:p14="http://schemas.microsoft.com/office/powerpoint/2010/main" val="103512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all" dirty="0"/>
              <a:t>HISTORY OF 3D ANIMATION</a:t>
            </a:r>
            <a:endParaRPr lang="en-US" dirty="0"/>
          </a:p>
        </p:txBody>
      </p:sp>
      <p:sp>
        <p:nvSpPr>
          <p:cNvPr id="3" name="Content Placeholder 2"/>
          <p:cNvSpPr>
            <a:spLocks noGrp="1"/>
          </p:cNvSpPr>
          <p:nvPr>
            <p:ph idx="1"/>
          </p:nvPr>
        </p:nvSpPr>
        <p:spPr/>
        <p:txBody>
          <a:bodyPr/>
          <a:lstStyle/>
          <a:p>
            <a:r>
              <a:rPr lang="en-US" dirty="0"/>
              <a:t>Stop-Motion Animation</a:t>
            </a:r>
          </a:p>
          <a:p>
            <a:r>
              <a:rPr lang="en-US" dirty="0"/>
              <a:t>We could go back further in history to a time before computers. 3D animation is essentially the modern version of stop-motion animation. The concept behind the two styles of animations is the same.</a:t>
            </a:r>
          </a:p>
          <a:p>
            <a:endParaRPr lang="en-US" dirty="0"/>
          </a:p>
          <a:p>
            <a:r>
              <a:rPr lang="en-US" dirty="0"/>
              <a:t>However, you create stop-motion animations in real space and 3D animation in digital space.</a:t>
            </a:r>
          </a:p>
          <a:p>
            <a:endParaRPr lang="en-US" dirty="0"/>
          </a:p>
          <a:p>
            <a:r>
              <a:rPr lang="en-US" dirty="0">
                <a:hlinkClick r:id="rId2"/>
              </a:rPr>
              <a:t>Here is a look at the popular stop-motion animated series.</a:t>
            </a:r>
            <a:endParaRPr lang="en-US" dirty="0"/>
          </a:p>
        </p:txBody>
      </p:sp>
    </p:spTree>
    <p:extLst>
      <p:ext uri="{BB962C8B-B14F-4D97-AF65-F5344CB8AC3E}">
        <p14:creationId xmlns:p14="http://schemas.microsoft.com/office/powerpoint/2010/main" val="3947644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PRODUCTION PIPELINE</a:t>
            </a:r>
          </a:p>
        </p:txBody>
      </p:sp>
      <p:sp>
        <p:nvSpPr>
          <p:cNvPr id="3" name="Content Placeholder 2"/>
          <p:cNvSpPr>
            <a:spLocks noGrp="1"/>
          </p:cNvSpPr>
          <p:nvPr>
            <p:ph idx="1"/>
          </p:nvPr>
        </p:nvSpPr>
        <p:spPr/>
        <p:txBody>
          <a:bodyPr>
            <a:normAutofit fontScale="77500" lnSpcReduction="20000"/>
          </a:bodyPr>
          <a:lstStyle/>
          <a:p>
            <a:r>
              <a:rPr lang="en-US" dirty="0"/>
              <a:t>Let's have a look at the basic production pipeline of a modern 3D animation. You'll gain a greater appreciation for this digital art when you understand the process a little better.</a:t>
            </a:r>
          </a:p>
          <a:p>
            <a:endParaRPr lang="en-US" dirty="0"/>
          </a:p>
          <a:p>
            <a:r>
              <a:rPr lang="en-US" dirty="0"/>
              <a:t>Just like stop motion or </a:t>
            </a:r>
            <a:r>
              <a:rPr lang="en-US" dirty="0" err="1"/>
              <a:t>claymation</a:t>
            </a:r>
            <a:r>
              <a:rPr lang="en-US" dirty="0"/>
              <a:t>, the digital 3D animator begins with a model (the character or characters in the piece).</a:t>
            </a:r>
          </a:p>
          <a:p>
            <a:endParaRPr lang="en-US" dirty="0"/>
          </a:p>
          <a:p>
            <a:r>
              <a:rPr lang="en-US" dirty="0"/>
              <a:t>Models are created using programs such as Maya, 3D Studio Max, </a:t>
            </a:r>
            <a:r>
              <a:rPr lang="en-US" dirty="0" err="1"/>
              <a:t>ZBrush</a:t>
            </a:r>
            <a:r>
              <a:rPr lang="en-US" dirty="0"/>
              <a:t> or others. The concept is similar to a sculptor working with clay. The modeler manipulates wire-frames to create the object, character, or creature.</a:t>
            </a:r>
          </a:p>
          <a:p>
            <a:endParaRPr lang="en-US" dirty="0"/>
          </a:p>
          <a:p>
            <a:r>
              <a:rPr lang="en-US" dirty="0"/>
              <a:t>Here is a look at what a modeler's computer might look like when working on a </a:t>
            </a:r>
            <a:r>
              <a:rPr lang="en-US" dirty="0">
                <a:hlinkClick r:id="rId2"/>
              </a:rPr>
              <a:t>model.</a:t>
            </a:r>
            <a:endParaRPr lang="en-US" dirty="0"/>
          </a:p>
          <a:p>
            <a:endParaRPr lang="en-US" dirty="0"/>
          </a:p>
          <a:p>
            <a:r>
              <a:rPr lang="en-US" dirty="0"/>
              <a:t>This work in progress shows the software </a:t>
            </a:r>
            <a:r>
              <a:rPr lang="en-US" dirty="0" err="1"/>
              <a:t>Lightwave</a:t>
            </a:r>
            <a:r>
              <a:rPr lang="en-US" dirty="0"/>
              <a:t>. As you can see, modeling is a very complicated process. A high level of computer knowledge, artistic ability, and even some math skills are required to excel in this work.</a:t>
            </a:r>
          </a:p>
        </p:txBody>
      </p:sp>
    </p:spTree>
    <p:extLst>
      <p:ext uri="{BB962C8B-B14F-4D97-AF65-F5344CB8AC3E}">
        <p14:creationId xmlns:p14="http://schemas.microsoft.com/office/powerpoint/2010/main" val="34966263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Rigging</a:t>
            </a:r>
            <a:br>
              <a:rPr lang="en-US" b="1" dirty="0"/>
            </a:br>
            <a:endParaRPr lang="en-US" dirty="0"/>
          </a:p>
        </p:txBody>
      </p:sp>
      <p:sp>
        <p:nvSpPr>
          <p:cNvPr id="3" name="Content Placeholder 2"/>
          <p:cNvSpPr>
            <a:spLocks noGrp="1"/>
          </p:cNvSpPr>
          <p:nvPr>
            <p:ph idx="1"/>
          </p:nvPr>
        </p:nvSpPr>
        <p:spPr/>
        <p:txBody>
          <a:bodyPr/>
          <a:lstStyle/>
          <a:p>
            <a:r>
              <a:rPr lang="en-US" dirty="0"/>
              <a:t>Once the model is complete, you rig the model.</a:t>
            </a:r>
          </a:p>
          <a:p>
            <a:r>
              <a:rPr lang="en-US" dirty="0"/>
              <a:t>Rigging means to create the skeleton, joints, and anything else that might move on the character.</a:t>
            </a:r>
          </a:p>
          <a:p>
            <a:r>
              <a:rPr lang="en-US" dirty="0"/>
              <a:t>Once this step is complete, convert the model to a solid 3D modeling.</a:t>
            </a:r>
          </a:p>
          <a:p>
            <a:r>
              <a:rPr lang="en-US" dirty="0"/>
              <a:t>Test the movement.</a:t>
            </a:r>
          </a:p>
          <a:p>
            <a:r>
              <a:rPr lang="en-US" dirty="0"/>
              <a:t>The detail of the rig is directly connected to the believability and complexity of the model's movement.</a:t>
            </a:r>
          </a:p>
        </p:txBody>
      </p:sp>
    </p:spTree>
    <p:extLst>
      <p:ext uri="{BB962C8B-B14F-4D97-AF65-F5344CB8AC3E}">
        <p14:creationId xmlns:p14="http://schemas.microsoft.com/office/powerpoint/2010/main" val="263992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Wire Frame</a:t>
            </a:r>
          </a:p>
        </p:txBody>
      </p:sp>
      <p:sp>
        <p:nvSpPr>
          <p:cNvPr id="3" name="Content Placeholder 2"/>
          <p:cNvSpPr>
            <a:spLocks noGrp="1"/>
          </p:cNvSpPr>
          <p:nvPr>
            <p:ph idx="1"/>
          </p:nvPr>
        </p:nvSpPr>
        <p:spPr/>
        <p:txBody>
          <a:bodyPr/>
          <a:lstStyle/>
          <a:p>
            <a:r>
              <a:rPr lang="en-US" dirty="0">
                <a:hlinkClick r:id="rId2"/>
              </a:rPr>
              <a:t>Here is a look at a wire-frame model look at a rig.</a:t>
            </a:r>
            <a:endParaRPr lang="en-US" dirty="0"/>
          </a:p>
          <a:p>
            <a:endParaRPr lang="en-US" dirty="0"/>
          </a:p>
          <a:p>
            <a:r>
              <a:rPr lang="en-US" dirty="0"/>
              <a:t>These demo reels show good student models and rigs in motion. College students and studios create demo reels to show prospective clients what they can do.</a:t>
            </a:r>
          </a:p>
        </p:txBody>
      </p:sp>
    </p:spTree>
    <p:extLst>
      <p:ext uri="{BB962C8B-B14F-4D97-AF65-F5344CB8AC3E}">
        <p14:creationId xmlns:p14="http://schemas.microsoft.com/office/powerpoint/2010/main" val="4139881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an Environment</a:t>
            </a:r>
          </a:p>
        </p:txBody>
      </p:sp>
      <p:sp>
        <p:nvSpPr>
          <p:cNvPr id="3" name="Content Placeholder 2"/>
          <p:cNvSpPr>
            <a:spLocks noGrp="1"/>
          </p:cNvSpPr>
          <p:nvPr>
            <p:ph idx="1"/>
          </p:nvPr>
        </p:nvSpPr>
        <p:spPr/>
        <p:txBody>
          <a:bodyPr>
            <a:normAutofit fontScale="85000" lnSpcReduction="10000"/>
          </a:bodyPr>
          <a:lstStyle/>
          <a:p>
            <a:r>
              <a:rPr lang="en-US" dirty="0"/>
              <a:t>Once the model is created and rigged, you need to create an environment or a world in which to place the character:</a:t>
            </a:r>
          </a:p>
          <a:p>
            <a:endParaRPr lang="en-US" dirty="0"/>
          </a:p>
          <a:p>
            <a:r>
              <a:rPr lang="en-US" dirty="0"/>
              <a:t>Creating these environments is a 3D artist's dedicated job</a:t>
            </a:r>
          </a:p>
          <a:p>
            <a:r>
              <a:rPr lang="en-US" dirty="0"/>
              <a:t>An environment in 3D animation terms is truly a digital space</a:t>
            </a:r>
          </a:p>
          <a:p>
            <a:r>
              <a:rPr lang="en-US" dirty="0"/>
              <a:t>Here is a look at some 3D environments:</a:t>
            </a:r>
          </a:p>
          <a:p>
            <a:endParaRPr lang="en-US" dirty="0"/>
          </a:p>
          <a:p>
            <a:r>
              <a:rPr lang="en-US" dirty="0">
                <a:hlinkClick r:id="rId2"/>
              </a:rPr>
              <a:t>This is a very simple one.</a:t>
            </a:r>
            <a:endParaRPr lang="en-US" dirty="0"/>
          </a:p>
          <a:p>
            <a:r>
              <a:rPr lang="en-US" dirty="0">
                <a:hlinkClick r:id="rId3"/>
              </a:rPr>
              <a:t>Here is a more complicated 3D environment:</a:t>
            </a:r>
            <a:endParaRPr lang="en-US" dirty="0"/>
          </a:p>
          <a:p>
            <a:endParaRPr lang="en-US" dirty="0"/>
          </a:p>
          <a:p>
            <a:r>
              <a:rPr lang="en-US" dirty="0"/>
              <a:t>You cannot understand the entire 3D process in one or two lessons, but you have now seen the general outline of work required to create some of these animations.</a:t>
            </a:r>
          </a:p>
        </p:txBody>
      </p:sp>
    </p:spTree>
    <p:extLst>
      <p:ext uri="{BB962C8B-B14F-4D97-AF65-F5344CB8AC3E}">
        <p14:creationId xmlns:p14="http://schemas.microsoft.com/office/powerpoint/2010/main" val="2928468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Behind the Scenes of an Animated Film</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r>
              <a:rPr lang="en-US" dirty="0"/>
              <a:t>Did you ever watch Pixar film, The </a:t>
            </a:r>
            <a:r>
              <a:rPr lang="en-US" dirty="0" err="1"/>
              <a:t>Incredibles</a:t>
            </a:r>
            <a:r>
              <a:rPr lang="en-US" dirty="0"/>
              <a:t>?</a:t>
            </a:r>
          </a:p>
          <a:p>
            <a:endParaRPr lang="en-US" dirty="0"/>
          </a:p>
          <a:p>
            <a:r>
              <a:rPr lang="en-US" dirty="0"/>
              <a:t>Did you watch the movie all the way through to the end credits? Hundreds of people worked on this film; more than your average Hollywood live-action feature. Creating a feature length 3D animation is an incredibly complex undertaking. It is useful to see just how many moving parts there are in a project of this magnitude.</a:t>
            </a:r>
          </a:p>
          <a:p>
            <a:endParaRPr lang="en-US" dirty="0"/>
          </a:p>
          <a:p>
            <a:r>
              <a:rPr lang="en-US" dirty="0"/>
              <a:t>Animators spend innumerable hours in front of a computer screen trying to get a scene right but the love they have for their work really shines through in these clips.</a:t>
            </a:r>
          </a:p>
          <a:p>
            <a:endParaRPr lang="en-US" dirty="0"/>
          </a:p>
          <a:p>
            <a:r>
              <a:rPr lang="en-US" dirty="0"/>
              <a:t>In addition, it is worth noting the high level of teamwork and camaraderie these animators display. It is hard to find people who love to go to work as much as animators do.</a:t>
            </a:r>
          </a:p>
        </p:txBody>
      </p:sp>
    </p:spTree>
    <p:extLst>
      <p:ext uri="{BB962C8B-B14F-4D97-AF65-F5344CB8AC3E}">
        <p14:creationId xmlns:p14="http://schemas.microsoft.com/office/powerpoint/2010/main" val="376031868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TotalTime>
  <Words>911</Words>
  <Application>Microsoft Office PowerPoint</Application>
  <PresentationFormat>Widescreen</PresentationFormat>
  <Paragraphs>63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Wisp</vt:lpstr>
      <vt:lpstr>3D Animation</vt:lpstr>
      <vt:lpstr>OBJECTIVE </vt:lpstr>
      <vt:lpstr>HISTORY OF 3D ANIMATION </vt:lpstr>
      <vt:lpstr>HISTORY OF 3D ANIMATION</vt:lpstr>
      <vt:lpstr>PRODUCTION PIPELINE</vt:lpstr>
      <vt:lpstr>Rigging </vt:lpstr>
      <vt:lpstr>Wire Frame</vt:lpstr>
      <vt:lpstr>Creating an Environment</vt:lpstr>
      <vt:lpstr>Behind the Scenes of an Animated Film </vt:lpstr>
      <vt:lpstr>PROJECT: 3D ANIMATION</vt:lpstr>
    </vt:vector>
  </TitlesOfParts>
  <Company>Imagine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Animation</dc:title>
  <dc:creator>Imagine Schools Southwestern Group</dc:creator>
  <cp:lastModifiedBy>Imagine Schools Southwestern Group</cp:lastModifiedBy>
  <cp:revision>2</cp:revision>
  <dcterms:created xsi:type="dcterms:W3CDTF">2018-04-19T15:35:30Z</dcterms:created>
  <dcterms:modified xsi:type="dcterms:W3CDTF">2018-04-19T15:45:49Z</dcterms:modified>
</cp:coreProperties>
</file>