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4D25F3-6377-4CFF-8BB4-B80BA829697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E8ABB3-8229-4CA9-8BB1-3BD71EDA1F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How People use the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equipment for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for living – helps make sense of their own lives.</a:t>
            </a:r>
          </a:p>
          <a:p>
            <a:r>
              <a:rPr lang="en-US" dirty="0" smtClean="0"/>
              <a:t>Have you ever done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Relating to shows and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characters in pop culture that you can relate to (going through same problems)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248150" cy="319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an Outlet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Playing video games to relax</a:t>
            </a:r>
          </a:p>
          <a:p>
            <a:pPr lvl="1"/>
            <a:r>
              <a:rPr lang="en-US" dirty="0" smtClean="0"/>
              <a:t>Listing personally relevant lyrics on Facebook</a:t>
            </a:r>
          </a:p>
          <a:p>
            <a:pPr lvl="1"/>
            <a:r>
              <a:rPr lang="en-US" dirty="0" smtClean="0"/>
              <a:t>Using catchphrases of pop culture characters</a:t>
            </a:r>
          </a:p>
          <a:p>
            <a:pPr lvl="1"/>
            <a:r>
              <a:rPr lang="en-US" dirty="0" smtClean="0"/>
              <a:t>Having social media events in which people gather to watch a TV show or movie</a:t>
            </a:r>
          </a:p>
          <a:p>
            <a:pPr lvl="1"/>
            <a:r>
              <a:rPr lang="en-US" dirty="0" smtClean="0"/>
              <a:t>Children imitating characters from TV shows and movies</a:t>
            </a:r>
          </a:p>
          <a:p>
            <a:pPr lvl="1"/>
            <a:r>
              <a:rPr lang="en-US" dirty="0" smtClean="0"/>
              <a:t>Science fiction or comic book conventions, where people gather to discuss pop culture and sometimes dress as their favorite characters 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as interpersonal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Internet to communicate with one another.</a:t>
            </a:r>
          </a:p>
          <a:p>
            <a:pPr lvl="1"/>
            <a:r>
              <a:rPr lang="en-US" dirty="0" smtClean="0"/>
              <a:t>Social Networking Website</a:t>
            </a:r>
          </a:p>
          <a:p>
            <a:pPr lvl="1"/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Internet Discussion Boards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Involvement &amp;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Internet as way to get involved in politics.</a:t>
            </a:r>
          </a:p>
          <a:p>
            <a:pPr lvl="1"/>
            <a:r>
              <a:rPr lang="en-US" dirty="0" smtClean="0"/>
              <a:t>Research political information</a:t>
            </a:r>
          </a:p>
          <a:p>
            <a:pPr lvl="1"/>
            <a:r>
              <a:rPr lang="en-US" dirty="0" smtClean="0"/>
              <a:t>Making political statements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419600" cy="24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Wikipedia		A.  Social Network Service</a:t>
            </a:r>
          </a:p>
          <a:p>
            <a:r>
              <a:rPr lang="en-US" dirty="0" smtClean="0"/>
              <a:t>2.  Google		B.  Social Network Service 				(Originally for college 					students)</a:t>
            </a:r>
          </a:p>
          <a:p>
            <a:r>
              <a:rPr lang="en-US" dirty="0" smtClean="0"/>
              <a:t>3.  YouTube		C.  Search Engine</a:t>
            </a:r>
          </a:p>
          <a:p>
            <a:r>
              <a:rPr lang="en-US" dirty="0" smtClean="0"/>
              <a:t>4.  Facebook		D.  Video Hosting Service</a:t>
            </a:r>
          </a:p>
          <a:p>
            <a:r>
              <a:rPr lang="en-US" dirty="0" smtClean="0"/>
              <a:t>5.  MySpace		E.  Weblog Host</a:t>
            </a:r>
          </a:p>
          <a:p>
            <a:r>
              <a:rPr lang="en-US" dirty="0" smtClean="0"/>
              <a:t>6.  Blogger.com		F.  Online Encyclopedia</a:t>
            </a:r>
          </a:p>
          <a:p>
            <a:r>
              <a:rPr lang="en-US" dirty="0" smtClean="0"/>
              <a:t>7.  Classmates.com	G.  Social network for </a:t>
            </a:r>
            <a:r>
              <a:rPr lang="en-US" smtClean="0"/>
              <a:t>former 				classmates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56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235</TotalTime>
  <Words>164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Century Gothic</vt:lpstr>
      <vt:lpstr>Apothecary</vt:lpstr>
      <vt:lpstr>How People use the media</vt:lpstr>
      <vt:lpstr>Media as equipment for living</vt:lpstr>
      <vt:lpstr>Relating to shows and Characters</vt:lpstr>
      <vt:lpstr>Media as an Outlet</vt:lpstr>
      <vt:lpstr>Internet as interpersonal communication</vt:lpstr>
      <vt:lpstr>Political Involvement &amp; The Media</vt:lpstr>
      <vt:lpstr>Review Questions</vt:lpstr>
    </vt:vector>
  </TitlesOfParts>
  <Company>Imagine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Imagine Schools Southwestern Group</dc:creator>
  <cp:lastModifiedBy>Imagine Schools Southwestern Group</cp:lastModifiedBy>
  <cp:revision>5</cp:revision>
  <dcterms:created xsi:type="dcterms:W3CDTF">2013-10-25T18:30:59Z</dcterms:created>
  <dcterms:modified xsi:type="dcterms:W3CDTF">2018-03-23T01:36:22Z</dcterms:modified>
</cp:coreProperties>
</file>