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-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Socialization – process by which a person learns what is normal in their culture.</a:t>
            </a:r>
          </a:p>
          <a:p>
            <a:r>
              <a:rPr lang="en-US" dirty="0" smtClean="0"/>
              <a:t>Socialization teaches people what is normal and what is not</a:t>
            </a:r>
          </a:p>
          <a:p>
            <a:r>
              <a:rPr lang="en-US" dirty="0" smtClean="0"/>
              <a:t>Children and adults are socialized through interactions with parents and other family members, peers, schools, religious organizations and the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8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Direct/Indirection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Direct Socialization – direct messages (especially from parents)</a:t>
            </a:r>
          </a:p>
          <a:p>
            <a:r>
              <a:rPr lang="en-US" dirty="0" smtClean="0"/>
              <a:t>Indirect Socialization – mimic the actions of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8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Socialization messages can be positive or negative.</a:t>
            </a:r>
          </a:p>
          <a:p>
            <a:r>
              <a:rPr lang="en-US" dirty="0" smtClean="0"/>
              <a:t>We can accept or reject parts of our socialization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Because of the amount of time we spend with media, it is a major source of </a:t>
            </a:r>
            <a:r>
              <a:rPr lang="en-US" smtClean="0"/>
              <a:t>our socialization.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Grab your assigned </a:t>
            </a:r>
            <a:r>
              <a:rPr lang="en-US" dirty="0" err="1" smtClean="0"/>
              <a:t>ipad</a:t>
            </a:r>
            <a:r>
              <a:rPr lang="en-US" dirty="0" smtClean="0"/>
              <a:t> and find the answer to this question:</a:t>
            </a:r>
          </a:p>
          <a:p>
            <a:r>
              <a:rPr lang="en-US" dirty="0"/>
              <a:t>In what year did the manager and team depicted in the blockbuster film "</a:t>
            </a:r>
            <a:r>
              <a:rPr lang="en-US" dirty="0" err="1"/>
              <a:t>Moneyball</a:t>
            </a:r>
            <a:r>
              <a:rPr lang="en-US" dirty="0"/>
              <a:t>" finally win their first playoff series?</a:t>
            </a:r>
          </a:p>
        </p:txBody>
      </p:sp>
    </p:spTree>
    <p:extLst>
      <p:ext uri="{BB962C8B-B14F-4D97-AF65-F5344CB8AC3E}">
        <p14:creationId xmlns:p14="http://schemas.microsoft.com/office/powerpoint/2010/main" val="26240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Media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Ask a room full of people about how they feel about the media, and you will receive responses such as:</a:t>
            </a:r>
          </a:p>
          <a:p>
            <a:pPr lvl="1"/>
            <a:r>
              <a:rPr lang="en-US" dirty="0" smtClean="0"/>
              <a:t>The media are horrible…</a:t>
            </a:r>
          </a:p>
          <a:p>
            <a:pPr lvl="1"/>
            <a:r>
              <a:rPr lang="en-US" dirty="0" smtClean="0"/>
              <a:t>The media have no effect on me or anyone else who is relatively smart and mature…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Both answers are overly simplistic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assumes the media are very, very powerful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assumes the only way the media can affect people are negative</a:t>
            </a:r>
          </a:p>
          <a:p>
            <a:r>
              <a:rPr lang="en-US" dirty="0" smtClean="0"/>
              <a:t>The media affect people in subtle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6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Magic bullet Misconception</a:t>
            </a:r>
          </a:p>
          <a:p>
            <a:pPr lvl="1"/>
            <a:r>
              <a:rPr lang="en-US" dirty="0" smtClean="0"/>
              <a:t>A belief that media messages are physical things that can impact people in immediate, powerful, and predictable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“Magic Bullet”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Problems with “Magic bullet”</a:t>
            </a:r>
          </a:p>
          <a:p>
            <a:pPr lvl="1"/>
            <a:r>
              <a:rPr lang="en-US" dirty="0" smtClean="0"/>
              <a:t>Media messages are not objects.  Two people can watch the same violent movie and have different reactions.</a:t>
            </a:r>
          </a:p>
          <a:p>
            <a:pPr lvl="1"/>
            <a:r>
              <a:rPr lang="en-US" dirty="0" smtClean="0"/>
              <a:t>Media messages don’t work alone.  Repeated exposure with issues like mental illness, unstable family life, or violent peers can encourage violence.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“Shooting Blanks” Misconception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Opposite belief to “Magic Bullet”</a:t>
            </a:r>
          </a:p>
          <a:p>
            <a:r>
              <a:rPr lang="en-US" dirty="0" smtClean="0"/>
              <a:t>The belief that media messages have no effect at all.</a:t>
            </a:r>
          </a:p>
          <a:p>
            <a:pPr lvl="1"/>
            <a:r>
              <a:rPr lang="en-US" dirty="0" smtClean="0"/>
              <a:t>Media affects people, but rarely in direct, easy-to-measure way and almost never in an immediate “magic Bullet”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7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-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Attitude- the opinion or ideas people have about how the world works and what is important in that world.</a:t>
            </a:r>
          </a:p>
          <a:p>
            <a:r>
              <a:rPr lang="en-US" dirty="0" smtClean="0"/>
              <a:t>Repeated exposure to media is more likely to cause changes in attitudes that direct changes in behavior.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can impact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Consumer Attitudes</a:t>
            </a:r>
          </a:p>
          <a:p>
            <a:r>
              <a:rPr lang="en-US" dirty="0" smtClean="0"/>
              <a:t>Attitudes toward violence</a:t>
            </a:r>
          </a:p>
          <a:p>
            <a:r>
              <a:rPr lang="en-US" dirty="0" smtClean="0"/>
              <a:t>Attitudes about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76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</TotalTime>
  <Words>423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Media Effects</vt:lpstr>
      <vt:lpstr>Google A Day</vt:lpstr>
      <vt:lpstr>What is the Media Effect?</vt:lpstr>
      <vt:lpstr>Media Effect</vt:lpstr>
      <vt:lpstr>Misconceptions about Media</vt:lpstr>
      <vt:lpstr>“Magic Bullet”</vt:lpstr>
      <vt:lpstr>“Shooting Blanks” Misconception</vt:lpstr>
      <vt:lpstr>Media - Attitude</vt:lpstr>
      <vt:lpstr>Media can impact Attitudes</vt:lpstr>
      <vt:lpstr>Media - socialization</vt:lpstr>
      <vt:lpstr>Direct/Indirection Socialization</vt:lpstr>
      <vt:lpstr>Understanding Socialization</vt:lpstr>
      <vt:lpstr>Media as a Teacher</vt:lpstr>
    </vt:vector>
  </TitlesOfParts>
  <Company>Imagine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Effects</dc:title>
  <dc:creator>Imagine Schools Southwestern Group</dc:creator>
  <cp:lastModifiedBy>Imagine Schools Southwestern Group</cp:lastModifiedBy>
  <cp:revision>2</cp:revision>
  <dcterms:created xsi:type="dcterms:W3CDTF">2017-10-18T17:34:44Z</dcterms:created>
  <dcterms:modified xsi:type="dcterms:W3CDTF">2017-10-18T17:51:15Z</dcterms:modified>
</cp:coreProperties>
</file>