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3/19/2018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3/19/2018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2D Animation</a:t>
            </a:r>
            <a:endParaRPr lang="en-US" dirty="0"/>
          </a:p>
        </p:txBody>
      </p:sp>
      <p:sp>
        <p:nvSpPr>
          <p:cNvPr id="3" name="Subtitle 2"/>
          <p:cNvSpPr>
            <a:spLocks noGrp="1"/>
          </p:cNvSpPr>
          <p:nvPr>
            <p:ph type="subTitle" idx="1"/>
          </p:nvPr>
        </p:nvSpPr>
        <p:spPr/>
        <p:txBody>
          <a:bodyPr/>
          <a:lstStyle/>
          <a:p>
            <a:r>
              <a:rPr lang="en-US" dirty="0" smtClean="0"/>
              <a:t>Digital Arts</a:t>
            </a:r>
            <a:endParaRPr lang="en-US" dirty="0"/>
          </a:p>
        </p:txBody>
      </p:sp>
    </p:spTree>
    <p:extLst>
      <p:ext uri="{BB962C8B-B14F-4D97-AF65-F5344CB8AC3E}">
        <p14:creationId xmlns:p14="http://schemas.microsoft.com/office/powerpoint/2010/main" val="883220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4027" y="436676"/>
            <a:ext cx="9404723" cy="1400530"/>
          </a:xfrm>
        </p:spPr>
        <p:txBody>
          <a:bodyPr/>
          <a:lstStyle/>
          <a:p>
            <a:r>
              <a:rPr lang="en-US" dirty="0"/>
              <a:t>THE BEGINNINGS OF ANIMATION</a:t>
            </a:r>
          </a:p>
        </p:txBody>
      </p:sp>
      <p:pic>
        <p:nvPicPr>
          <p:cNvPr id="6" name="Content Placeholder 5" descr="Rotoskooppaus – &lt;strong&gt;Wikipedia&lt;/strong&gt;"/>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4027" y="2733180"/>
            <a:ext cx="2524125" cy="1685925"/>
          </a:xfrm>
        </p:spPr>
      </p:pic>
      <p:sp>
        <p:nvSpPr>
          <p:cNvPr id="7" name="TextBox 6"/>
          <p:cNvSpPr txBox="1"/>
          <p:nvPr/>
        </p:nvSpPr>
        <p:spPr>
          <a:xfrm>
            <a:off x="3609473" y="1837206"/>
            <a:ext cx="6882063" cy="3477875"/>
          </a:xfrm>
          <a:prstGeom prst="rect">
            <a:avLst/>
          </a:prstGeom>
          <a:noFill/>
        </p:spPr>
        <p:txBody>
          <a:bodyPr wrap="square" rtlCol="0">
            <a:spAutoFit/>
          </a:bodyPr>
          <a:lstStyle/>
          <a:p>
            <a:r>
              <a:rPr lang="en-US" sz="2000" dirty="0" err="1"/>
              <a:t>Eadweard</a:t>
            </a:r>
            <a:r>
              <a:rPr lang="en-US" sz="2000" dirty="0"/>
              <a:t> Muybridge took this famous set of photos in 1877. The photos were taken in California to settle a dispute between two men who could not agree on whether a horse was airborne while running. In other words, are all four feet off the ground at the same time? Muybridge set up several cameras equidistant from each other and took photos sequentially. Many people consider Muybridge the father of modern motion pictures because of this work.</a:t>
            </a:r>
          </a:p>
          <a:p>
            <a:endParaRPr lang="en-US" sz="2000" dirty="0"/>
          </a:p>
          <a:p>
            <a:r>
              <a:rPr lang="en-US" sz="2000" dirty="0"/>
              <a:t>Out of this work, both film and animation were born.</a:t>
            </a:r>
          </a:p>
        </p:txBody>
      </p:sp>
    </p:spTree>
    <p:extLst>
      <p:ext uri="{BB962C8B-B14F-4D97-AF65-F5344CB8AC3E}">
        <p14:creationId xmlns:p14="http://schemas.microsoft.com/office/powerpoint/2010/main" val="2955101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Animation</a:t>
            </a:r>
            <a:endParaRPr lang="en-US" dirty="0"/>
          </a:p>
        </p:txBody>
      </p:sp>
      <p:sp>
        <p:nvSpPr>
          <p:cNvPr id="3" name="Content Placeholder 2"/>
          <p:cNvSpPr>
            <a:spLocks noGrp="1"/>
          </p:cNvSpPr>
          <p:nvPr>
            <p:ph idx="1"/>
          </p:nvPr>
        </p:nvSpPr>
        <p:spPr/>
        <p:txBody>
          <a:bodyPr>
            <a:normAutofit/>
          </a:bodyPr>
          <a:lstStyle/>
          <a:p>
            <a:r>
              <a:rPr lang="en-US" sz="2800" dirty="0"/>
              <a:t>Neither film nor animation would be successful if not for the persistence of vision. This is when an image sticks within your brain even after it has been removed from your sight. Persistence of vision is believed to be the cause of the illusion of movement when you view a flipbook or a series of film images.</a:t>
            </a:r>
          </a:p>
        </p:txBody>
      </p:sp>
    </p:spTree>
    <p:extLst>
      <p:ext uri="{BB962C8B-B14F-4D97-AF65-F5344CB8AC3E}">
        <p14:creationId xmlns:p14="http://schemas.microsoft.com/office/powerpoint/2010/main" val="6533761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Animation</a:t>
            </a:r>
            <a:endParaRPr lang="en-US" dirty="0"/>
          </a:p>
        </p:txBody>
      </p:sp>
      <p:sp>
        <p:nvSpPr>
          <p:cNvPr id="3" name="Content Placeholder 2"/>
          <p:cNvSpPr>
            <a:spLocks noGrp="1"/>
          </p:cNvSpPr>
          <p:nvPr>
            <p:ph idx="1"/>
          </p:nvPr>
        </p:nvSpPr>
        <p:spPr/>
        <p:txBody>
          <a:bodyPr/>
          <a:lstStyle/>
          <a:p>
            <a:r>
              <a:rPr lang="en-US" dirty="0"/>
              <a:t>Early filmmakers discovered that the human eye begins to see smooth motion when 12 still frames are displayed per second. Many animation programs will allow you to edit the frames per second (fps) adjusting the smoothness of the animation.</a:t>
            </a:r>
          </a:p>
        </p:txBody>
      </p:sp>
      <p:pic>
        <p:nvPicPr>
          <p:cNvPr id="4" name="Picture 3"/>
          <p:cNvPicPr>
            <a:picLocks noChangeAspect="1"/>
          </p:cNvPicPr>
          <p:nvPr/>
        </p:nvPicPr>
        <p:blipFill>
          <a:blip r:embed="rId2"/>
          <a:stretch>
            <a:fillRect/>
          </a:stretch>
        </p:blipFill>
        <p:spPr>
          <a:xfrm>
            <a:off x="7990472" y="3114319"/>
            <a:ext cx="3333750" cy="3333750"/>
          </a:xfrm>
          <a:prstGeom prst="rect">
            <a:avLst/>
          </a:prstGeom>
        </p:spPr>
      </p:pic>
    </p:spTree>
    <p:extLst>
      <p:ext uri="{BB962C8B-B14F-4D97-AF65-F5344CB8AC3E}">
        <p14:creationId xmlns:p14="http://schemas.microsoft.com/office/powerpoint/2010/main" val="4101578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2D Software</a:t>
            </a:r>
            <a:endParaRPr lang="en-US" dirty="0"/>
          </a:p>
        </p:txBody>
      </p:sp>
      <p:sp>
        <p:nvSpPr>
          <p:cNvPr id="3" name="Content Placeholder 2"/>
          <p:cNvSpPr>
            <a:spLocks noGrp="1"/>
          </p:cNvSpPr>
          <p:nvPr>
            <p:ph idx="1"/>
          </p:nvPr>
        </p:nvSpPr>
        <p:spPr/>
        <p:txBody>
          <a:bodyPr/>
          <a:lstStyle/>
          <a:p>
            <a:r>
              <a:rPr lang="en-US" dirty="0"/>
              <a:t>Before the use of computers, the 2D animation process was a very labor-intensive activity. Even with computers, it still requires hard work to get great results, but at least you can automate some of the processes.</a:t>
            </a:r>
          </a:p>
          <a:p>
            <a:endParaRPr lang="en-US" dirty="0"/>
          </a:p>
          <a:p>
            <a:r>
              <a:rPr lang="en-US" dirty="0"/>
              <a:t>Adobe Flash is the most popular 2D animation application today. It allows for seamless integration of web pages, video, animation, and audio. There are a considerable number of high profile animations that have been created using Flash.</a:t>
            </a:r>
          </a:p>
        </p:txBody>
      </p:sp>
    </p:spTree>
    <p:extLst>
      <p:ext uri="{BB962C8B-B14F-4D97-AF65-F5344CB8AC3E}">
        <p14:creationId xmlns:p14="http://schemas.microsoft.com/office/powerpoint/2010/main" val="5418095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a:xfrm>
            <a:off x="646111" y="1251284"/>
            <a:ext cx="10422941" cy="5293895"/>
          </a:xfrm>
        </p:spPr>
        <p:txBody>
          <a:bodyPr>
            <a:normAutofit fontScale="85000" lnSpcReduction="20000"/>
          </a:bodyPr>
          <a:lstStyle/>
          <a:p>
            <a:r>
              <a:rPr lang="en-US" dirty="0"/>
              <a:t>FLIP BOOK - a small book containing a series of images of the same thing in different positions that create the illusion of movement when the pages are turned quickly</a:t>
            </a:r>
          </a:p>
          <a:p>
            <a:endParaRPr lang="en-US" dirty="0"/>
          </a:p>
          <a:p>
            <a:r>
              <a:rPr lang="en-US" dirty="0"/>
              <a:t>ASSIGNMENT:</a:t>
            </a:r>
          </a:p>
          <a:p>
            <a:r>
              <a:rPr lang="en-US" dirty="0"/>
              <a:t>The most basic form of animation is a flip book, which will be the first animated project that is produced in class.  Using the specification listed below, create a flip book contain a minimum of 16 pages.  You may choose more pages, however, keep in mind that the project will only encompass </a:t>
            </a:r>
            <a:r>
              <a:rPr lang="en-US" dirty="0" smtClean="0"/>
              <a:t>today </a:t>
            </a:r>
            <a:r>
              <a:rPr lang="en-US" smtClean="0"/>
              <a:t>and tomorrow.  </a:t>
            </a:r>
            <a:r>
              <a:rPr lang="en-US" dirty="0"/>
              <a:t>The flip book can be about anything that you want, just make sure that the flip book is school appropriate..   </a:t>
            </a:r>
          </a:p>
          <a:p>
            <a:endParaRPr lang="en-US" dirty="0"/>
          </a:p>
          <a:p>
            <a:r>
              <a:rPr lang="en-US" dirty="0"/>
              <a:t>SPECIFICATIONS:</a:t>
            </a:r>
          </a:p>
          <a:p>
            <a:r>
              <a:rPr lang="en-US" dirty="0"/>
              <a:t>•	Using 3” X 5” or 4” X 6” index cards</a:t>
            </a:r>
          </a:p>
          <a:p>
            <a:r>
              <a:rPr lang="en-US" dirty="0"/>
              <a:t>•	Name and number in the sequences should be put on the back of each card</a:t>
            </a:r>
          </a:p>
          <a:p>
            <a:r>
              <a:rPr lang="en-US" dirty="0"/>
              <a:t>•	Try not to draw on the entire card, cause something will get lost during the flipping</a:t>
            </a:r>
          </a:p>
          <a:p>
            <a:r>
              <a:rPr lang="en-US" dirty="0"/>
              <a:t>•	Backgrounds  are optional, unless they are part of the animation</a:t>
            </a:r>
          </a:p>
          <a:p>
            <a:r>
              <a:rPr lang="en-US" dirty="0"/>
              <a:t>•	Colors are optional</a:t>
            </a:r>
          </a:p>
          <a:p>
            <a:r>
              <a:rPr lang="en-US" dirty="0"/>
              <a:t>•	Do not staple the cards</a:t>
            </a:r>
          </a:p>
          <a:p>
            <a:endParaRPr lang="en-US" dirty="0"/>
          </a:p>
        </p:txBody>
      </p:sp>
    </p:spTree>
    <p:extLst>
      <p:ext uri="{BB962C8B-B14F-4D97-AF65-F5344CB8AC3E}">
        <p14:creationId xmlns:p14="http://schemas.microsoft.com/office/powerpoint/2010/main" val="23313572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84</TotalTime>
  <Words>415</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2D Animation</vt:lpstr>
      <vt:lpstr>THE BEGINNINGS OF ANIMATION</vt:lpstr>
      <vt:lpstr>Early Animation</vt:lpstr>
      <vt:lpstr>Early Animation</vt:lpstr>
      <vt:lpstr>2D Software</vt:lpstr>
      <vt:lpstr>Assignment</vt:lpstr>
    </vt:vector>
  </TitlesOfParts>
  <Company>Imagine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2D Animation</dc:title>
  <dc:creator>Imagine Schools Southwestern Group</dc:creator>
  <cp:lastModifiedBy>Imagine Schools Southwestern Group</cp:lastModifiedBy>
  <cp:revision>4</cp:revision>
  <dcterms:created xsi:type="dcterms:W3CDTF">2018-03-19T14:47:52Z</dcterms:created>
  <dcterms:modified xsi:type="dcterms:W3CDTF">2018-03-19T19:51:54Z</dcterms:modified>
</cp:coreProperties>
</file>